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415" r:id="rId2"/>
    <p:sldId id="414" r:id="rId3"/>
    <p:sldId id="442" r:id="rId4"/>
    <p:sldId id="439" r:id="rId5"/>
    <p:sldId id="438" r:id="rId6"/>
    <p:sldId id="433" r:id="rId7"/>
    <p:sldId id="431" r:id="rId8"/>
    <p:sldId id="443" r:id="rId9"/>
    <p:sldId id="440" r:id="rId10"/>
    <p:sldId id="436" r:id="rId11"/>
    <p:sldId id="434" r:id="rId12"/>
    <p:sldId id="437" r:id="rId13"/>
    <p:sldId id="4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EE5B"/>
    <a:srgbClr val="64FE7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01D0DD-514E-124D-B115-0EBA71094684}" v="1" dt="2022-07-06T14:13:41.491"/>
    <p1510:client id="{CF4DC898-C0C5-EDC0-9C0B-E6789B3EFA4E}" v="3" dt="2022-07-07T13:35:56.668"/>
    <p1510:client id="{D31F73B4-4C98-BA48-9892-AFD4BFD5F9CC}" v="1691" dt="2022-07-07T13:31:48.271"/>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wken, Kristen" userId="S::kristen.hawken@optum.com::c0d177aa-bd01-4b6c-a455-95c230b6a86b" providerId="AD" clId="Web-{CF4DC898-C0C5-EDC0-9C0B-E6789B3EFA4E}"/>
    <pc:docChg chg="addSld delSld">
      <pc:chgData name="Hawken, Kristen" userId="S::kristen.hawken@optum.com::c0d177aa-bd01-4b6c-a455-95c230b6a86b" providerId="AD" clId="Web-{CF4DC898-C0C5-EDC0-9C0B-E6789B3EFA4E}" dt="2022-07-07T13:35:55.777" v="1"/>
      <pc:docMkLst>
        <pc:docMk/>
      </pc:docMkLst>
      <pc:sldChg chg="add del">
        <pc:chgData name="Hawken, Kristen" userId="S::kristen.hawken@optum.com::c0d177aa-bd01-4b6c-a455-95c230b6a86b" providerId="AD" clId="Web-{CF4DC898-C0C5-EDC0-9C0B-E6789B3EFA4E}" dt="2022-07-07T13:35:55.777" v="1"/>
        <pc:sldMkLst>
          <pc:docMk/>
          <pc:sldMk cId="194590129" sldId="434"/>
        </pc:sldMkLst>
      </pc:sldChg>
    </pc:docChg>
  </pc:docChgLst>
  <pc:docChgLst>
    <pc:chgData name="Hawken, Kristen" userId="S::kristen.hawken@optum.com::c0d177aa-bd01-4b6c-a455-95c230b6a86b" providerId="AD" clId="Web-{496418BE-EFC4-72B6-7111-84984D26F598}"/>
    <pc:docChg chg="delSld modSld sldOrd">
      <pc:chgData name="Hawken, Kristen" userId="S::kristen.hawken@optum.com::c0d177aa-bd01-4b6c-a455-95c230b6a86b" providerId="AD" clId="Web-{496418BE-EFC4-72B6-7111-84984D26F598}" dt="2022-07-01T21:05:18.716" v="1383"/>
      <pc:docMkLst>
        <pc:docMk/>
      </pc:docMkLst>
      <pc:sldChg chg="modNotes">
        <pc:chgData name="Hawken, Kristen" userId="S::kristen.hawken@optum.com::c0d177aa-bd01-4b6c-a455-95c230b6a86b" providerId="AD" clId="Web-{496418BE-EFC4-72B6-7111-84984D26F598}" dt="2022-07-01T19:59:48.326" v="1030"/>
        <pc:sldMkLst>
          <pc:docMk/>
          <pc:sldMk cId="4244539406" sldId="414"/>
        </pc:sldMkLst>
      </pc:sldChg>
      <pc:sldChg chg="del">
        <pc:chgData name="Hawken, Kristen" userId="S::kristen.hawken@optum.com::c0d177aa-bd01-4b6c-a455-95c230b6a86b" providerId="AD" clId="Web-{496418BE-EFC4-72B6-7111-84984D26F598}" dt="2022-07-01T19:43:03.929" v="903"/>
        <pc:sldMkLst>
          <pc:docMk/>
          <pc:sldMk cId="2085135701" sldId="420"/>
        </pc:sldMkLst>
      </pc:sldChg>
      <pc:sldChg chg="del modNotes">
        <pc:chgData name="Hawken, Kristen" userId="S::kristen.hawken@optum.com::c0d177aa-bd01-4b6c-a455-95c230b6a86b" providerId="AD" clId="Web-{496418BE-EFC4-72B6-7111-84984D26F598}" dt="2022-07-01T20:56:33.705" v="1125"/>
        <pc:sldMkLst>
          <pc:docMk/>
          <pc:sldMk cId="3447892132" sldId="429"/>
        </pc:sldMkLst>
      </pc:sldChg>
      <pc:sldChg chg="modNotes">
        <pc:chgData name="Hawken, Kristen" userId="S::kristen.hawken@optum.com::c0d177aa-bd01-4b6c-a455-95c230b6a86b" providerId="AD" clId="Web-{496418BE-EFC4-72B6-7111-84984D26F598}" dt="2022-07-01T20:00:32.950" v="1052"/>
        <pc:sldMkLst>
          <pc:docMk/>
          <pc:sldMk cId="2652437540" sldId="431"/>
        </pc:sldMkLst>
      </pc:sldChg>
      <pc:sldChg chg="del">
        <pc:chgData name="Hawken, Kristen" userId="S::kristen.hawken@optum.com::c0d177aa-bd01-4b6c-a455-95c230b6a86b" providerId="AD" clId="Web-{496418BE-EFC4-72B6-7111-84984D26F598}" dt="2022-07-01T19:56:31.937" v="1021"/>
        <pc:sldMkLst>
          <pc:docMk/>
          <pc:sldMk cId="311989087" sldId="432"/>
        </pc:sldMkLst>
      </pc:sldChg>
      <pc:sldChg chg="modNotes">
        <pc:chgData name="Hawken, Kristen" userId="S::kristen.hawken@optum.com::c0d177aa-bd01-4b6c-a455-95c230b6a86b" providerId="AD" clId="Web-{496418BE-EFC4-72B6-7111-84984D26F598}" dt="2022-07-01T20:00:27.685" v="1044"/>
        <pc:sldMkLst>
          <pc:docMk/>
          <pc:sldMk cId="1960520404" sldId="433"/>
        </pc:sldMkLst>
      </pc:sldChg>
      <pc:sldChg chg="addSp delSp modSp modNotes">
        <pc:chgData name="Hawken, Kristen" userId="S::kristen.hawken@optum.com::c0d177aa-bd01-4b6c-a455-95c230b6a86b" providerId="AD" clId="Web-{496418BE-EFC4-72B6-7111-84984D26F598}" dt="2022-07-01T20:02:04.184" v="1090"/>
        <pc:sldMkLst>
          <pc:docMk/>
          <pc:sldMk cId="194590129" sldId="434"/>
        </pc:sldMkLst>
        <pc:picChg chg="add mod">
          <ac:chgData name="Hawken, Kristen" userId="S::kristen.hawken@optum.com::c0d177aa-bd01-4b6c-a455-95c230b6a86b" providerId="AD" clId="Web-{496418BE-EFC4-72B6-7111-84984D26F598}" dt="2022-07-01T19:34:23.574" v="4" actId="14100"/>
          <ac:picMkLst>
            <pc:docMk/>
            <pc:sldMk cId="194590129" sldId="434"/>
            <ac:picMk id="2" creationId="{C5EB6284-BDBD-F97F-6934-93F913730B2C}"/>
          </ac:picMkLst>
        </pc:picChg>
        <pc:picChg chg="del">
          <ac:chgData name="Hawken, Kristen" userId="S::kristen.hawken@optum.com::c0d177aa-bd01-4b6c-a455-95c230b6a86b" providerId="AD" clId="Web-{496418BE-EFC4-72B6-7111-84984D26F598}" dt="2022-07-01T19:16:40.053" v="0"/>
          <ac:picMkLst>
            <pc:docMk/>
            <pc:sldMk cId="194590129" sldId="434"/>
            <ac:picMk id="4" creationId="{5806C37B-5BF7-D6D0-8625-8D355248E6EE}"/>
          </ac:picMkLst>
        </pc:picChg>
      </pc:sldChg>
      <pc:sldChg chg="ord modNotes">
        <pc:chgData name="Hawken, Kristen" userId="S::kristen.hawken@optum.com::c0d177aa-bd01-4b6c-a455-95c230b6a86b" providerId="AD" clId="Web-{496418BE-EFC4-72B6-7111-84984D26F598}" dt="2022-07-01T20:04:33.436" v="1110"/>
        <pc:sldMkLst>
          <pc:docMk/>
          <pc:sldMk cId="221772112" sldId="435"/>
        </pc:sldMkLst>
      </pc:sldChg>
      <pc:sldChg chg="modNotes">
        <pc:chgData name="Hawken, Kristen" userId="S::kristen.hawken@optum.com::c0d177aa-bd01-4b6c-a455-95c230b6a86b" providerId="AD" clId="Web-{496418BE-EFC4-72B6-7111-84984D26F598}" dt="2022-07-01T20:04:54.764" v="1117"/>
        <pc:sldMkLst>
          <pc:docMk/>
          <pc:sldMk cId="1529061081" sldId="436"/>
        </pc:sldMkLst>
      </pc:sldChg>
      <pc:sldChg chg="addSp delSp modSp modNotes">
        <pc:chgData name="Hawken, Kristen" userId="S::kristen.hawken@optum.com::c0d177aa-bd01-4b6c-a455-95c230b6a86b" providerId="AD" clId="Web-{496418BE-EFC4-72B6-7111-84984D26F598}" dt="2022-07-01T21:05:18.716" v="1383"/>
        <pc:sldMkLst>
          <pc:docMk/>
          <pc:sldMk cId="2199691518" sldId="437"/>
        </pc:sldMkLst>
        <pc:spChg chg="del mod">
          <ac:chgData name="Hawken, Kristen" userId="S::kristen.hawken@optum.com::c0d177aa-bd01-4b6c-a455-95c230b6a86b" providerId="AD" clId="Web-{496418BE-EFC4-72B6-7111-84984D26F598}" dt="2022-07-01T19:54:35.250" v="1017"/>
          <ac:spMkLst>
            <pc:docMk/>
            <pc:sldMk cId="2199691518" sldId="437"/>
            <ac:spMk id="2" creationId="{D1D06413-67C2-21E8-D036-D2A124C93349}"/>
          </ac:spMkLst>
        </pc:spChg>
        <pc:graphicFrameChg chg="add mod modGraphic">
          <ac:chgData name="Hawken, Kristen" userId="S::kristen.hawken@optum.com::c0d177aa-bd01-4b6c-a455-95c230b6a86b" providerId="AD" clId="Web-{496418BE-EFC4-72B6-7111-84984D26F598}" dt="2022-07-01T19:54:51.219" v="1020" actId="1076"/>
          <ac:graphicFrameMkLst>
            <pc:docMk/>
            <pc:sldMk cId="2199691518" sldId="437"/>
            <ac:graphicFrameMk id="4" creationId="{749DB900-FCCF-2C3E-BEAF-81F124875406}"/>
          </ac:graphicFrameMkLst>
        </pc:graphicFrameChg>
      </pc:sldChg>
      <pc:sldChg chg="ord modNotes">
        <pc:chgData name="Hawken, Kristen" userId="S::kristen.hawken@optum.com::c0d177aa-bd01-4b6c-a455-95c230b6a86b" providerId="AD" clId="Web-{496418BE-EFC4-72B6-7111-84984D26F598}" dt="2022-07-01T20:19:20.600" v="1121"/>
        <pc:sldMkLst>
          <pc:docMk/>
          <pc:sldMk cId="518488593" sldId="438"/>
        </pc:sldMkLst>
      </pc:sldChg>
      <pc:sldChg chg="modNotes">
        <pc:chgData name="Hawken, Kristen" userId="S::kristen.hawken@optum.com::c0d177aa-bd01-4b6c-a455-95c230b6a86b" providerId="AD" clId="Web-{496418BE-EFC4-72B6-7111-84984D26F598}" dt="2022-07-01T20:56:29.924" v="1124"/>
        <pc:sldMkLst>
          <pc:docMk/>
          <pc:sldMk cId="1633192161" sldId="439"/>
        </pc:sldMkLst>
      </pc:sldChg>
      <pc:sldChg chg="modNotes">
        <pc:chgData name="Hawken, Kristen" userId="S::kristen.hawken@optum.com::c0d177aa-bd01-4b6c-a455-95c230b6a86b" providerId="AD" clId="Web-{496418BE-EFC4-72B6-7111-84984D26F598}" dt="2022-07-01T20:01:08.497" v="1070"/>
        <pc:sldMkLst>
          <pc:docMk/>
          <pc:sldMk cId="1792690949" sldId="440"/>
        </pc:sldMkLst>
      </pc:sldChg>
      <pc:sldChg chg="modNotes">
        <pc:chgData name="Hawken, Kristen" userId="S::kristen.hawken@optum.com::c0d177aa-bd01-4b6c-a455-95c230b6a86b" providerId="AD" clId="Web-{496418BE-EFC4-72B6-7111-84984D26F598}" dt="2022-07-01T20:04:25.311" v="1105"/>
        <pc:sldMkLst>
          <pc:docMk/>
          <pc:sldMk cId="865875830" sldId="441"/>
        </pc:sldMkLst>
      </pc:sldChg>
      <pc:sldChg chg="modNotes">
        <pc:chgData name="Hawken, Kristen" userId="S::kristen.hawken@optum.com::c0d177aa-bd01-4b6c-a455-95c230b6a86b" providerId="AD" clId="Web-{496418BE-EFC4-72B6-7111-84984D26F598}" dt="2022-07-01T19:58:59.232" v="1023"/>
        <pc:sldMkLst>
          <pc:docMk/>
          <pc:sldMk cId="2802411526" sldId="442"/>
        </pc:sldMkLst>
      </pc:sldChg>
    </pc:docChg>
  </pc:docChgLst>
  <pc:docChgLst>
    <pc:chgData name="Nandyal, Naren K" userId="99d3a949-2854-4c6e-96d0-b34bc3be222c" providerId="ADAL" clId="{94DB9BA5-C892-FE4C-8910-726661009EAE}"/>
    <pc:docChg chg="undo custSel addSld delSld modSld sldOrd">
      <pc:chgData name="Nandyal, Naren K" userId="99d3a949-2854-4c6e-96d0-b34bc3be222c" providerId="ADAL" clId="{94DB9BA5-C892-FE4C-8910-726661009EAE}" dt="2022-07-02T02:02:45.550" v="4517" actId="20577"/>
      <pc:docMkLst>
        <pc:docMk/>
      </pc:docMkLst>
      <pc:sldChg chg="modNotesTx">
        <pc:chgData name="Nandyal, Naren K" userId="99d3a949-2854-4c6e-96d0-b34bc3be222c" providerId="ADAL" clId="{94DB9BA5-C892-FE4C-8910-726661009EAE}" dt="2022-06-30T21:12:52.806" v="384" actId="20577"/>
        <pc:sldMkLst>
          <pc:docMk/>
          <pc:sldMk cId="2085135701" sldId="420"/>
        </pc:sldMkLst>
      </pc:sldChg>
      <pc:sldChg chg="modSp mod">
        <pc:chgData name="Nandyal, Naren K" userId="99d3a949-2854-4c6e-96d0-b34bc3be222c" providerId="ADAL" clId="{94DB9BA5-C892-FE4C-8910-726661009EAE}" dt="2022-06-30T20:33:05.319" v="197" actId="1076"/>
        <pc:sldMkLst>
          <pc:docMk/>
          <pc:sldMk cId="717758273" sldId="421"/>
        </pc:sldMkLst>
        <pc:spChg chg="mod">
          <ac:chgData name="Nandyal, Naren K" userId="99d3a949-2854-4c6e-96d0-b34bc3be222c" providerId="ADAL" clId="{94DB9BA5-C892-FE4C-8910-726661009EAE}" dt="2022-06-30T20:32:56.379" v="194" actId="20577"/>
          <ac:spMkLst>
            <pc:docMk/>
            <pc:sldMk cId="717758273" sldId="421"/>
            <ac:spMk id="2" creationId="{3D84098D-F1B1-6D76-425E-32E4821C4333}"/>
          </ac:spMkLst>
        </pc:spChg>
        <pc:picChg chg="mod">
          <ac:chgData name="Nandyal, Naren K" userId="99d3a949-2854-4c6e-96d0-b34bc3be222c" providerId="ADAL" clId="{94DB9BA5-C892-FE4C-8910-726661009EAE}" dt="2022-06-30T20:33:02.119" v="196" actId="1076"/>
          <ac:picMkLst>
            <pc:docMk/>
            <pc:sldMk cId="717758273" sldId="421"/>
            <ac:picMk id="9" creationId="{B4C00790-E354-0952-868E-171AD2E407FC}"/>
          </ac:picMkLst>
        </pc:picChg>
        <pc:picChg chg="mod">
          <ac:chgData name="Nandyal, Naren K" userId="99d3a949-2854-4c6e-96d0-b34bc3be222c" providerId="ADAL" clId="{94DB9BA5-C892-FE4C-8910-726661009EAE}" dt="2022-06-30T20:33:05.319" v="197" actId="1076"/>
          <ac:picMkLst>
            <pc:docMk/>
            <pc:sldMk cId="717758273" sldId="421"/>
            <ac:picMk id="10" creationId="{FB627465-0844-5A0C-B707-4016A3271C5E}"/>
          </ac:picMkLst>
        </pc:picChg>
      </pc:sldChg>
      <pc:sldChg chg="modSp mod">
        <pc:chgData name="Nandyal, Naren K" userId="99d3a949-2854-4c6e-96d0-b34bc3be222c" providerId="ADAL" clId="{94DB9BA5-C892-FE4C-8910-726661009EAE}" dt="2022-07-01T18:45:28.347" v="637" actId="113"/>
        <pc:sldMkLst>
          <pc:docMk/>
          <pc:sldMk cId="3447892132" sldId="429"/>
        </pc:sldMkLst>
        <pc:spChg chg="mod">
          <ac:chgData name="Nandyal, Naren K" userId="99d3a949-2854-4c6e-96d0-b34bc3be222c" providerId="ADAL" clId="{94DB9BA5-C892-FE4C-8910-726661009EAE}" dt="2022-07-01T18:45:28.347" v="637" actId="113"/>
          <ac:spMkLst>
            <pc:docMk/>
            <pc:sldMk cId="3447892132" sldId="429"/>
            <ac:spMk id="2" creationId="{3D84098D-F1B1-6D76-425E-32E4821C4333}"/>
          </ac:spMkLst>
        </pc:spChg>
      </pc:sldChg>
      <pc:sldChg chg="modSp mod">
        <pc:chgData name="Nandyal, Naren K" userId="99d3a949-2854-4c6e-96d0-b34bc3be222c" providerId="ADAL" clId="{94DB9BA5-C892-FE4C-8910-726661009EAE}" dt="2022-06-30T20:38:35.540" v="382" actId="20577"/>
        <pc:sldMkLst>
          <pc:docMk/>
          <pc:sldMk cId="311989087" sldId="432"/>
        </pc:sldMkLst>
        <pc:spChg chg="mod">
          <ac:chgData name="Nandyal, Naren K" userId="99d3a949-2854-4c6e-96d0-b34bc3be222c" providerId="ADAL" clId="{94DB9BA5-C892-FE4C-8910-726661009EAE}" dt="2022-06-30T20:38:35.540" v="382" actId="20577"/>
          <ac:spMkLst>
            <pc:docMk/>
            <pc:sldMk cId="311989087" sldId="432"/>
            <ac:spMk id="2" creationId="{B10E353A-53C5-185D-5320-69341A94007E}"/>
          </ac:spMkLst>
        </pc:spChg>
      </pc:sldChg>
      <pc:sldChg chg="modSp del mod">
        <pc:chgData name="Nandyal, Naren K" userId="99d3a949-2854-4c6e-96d0-b34bc3be222c" providerId="ADAL" clId="{94DB9BA5-C892-FE4C-8910-726661009EAE}" dt="2022-07-01T20:22:21.428" v="2995" actId="2696"/>
        <pc:sldMkLst>
          <pc:docMk/>
          <pc:sldMk cId="221772112" sldId="435"/>
        </pc:sldMkLst>
        <pc:picChg chg="mod">
          <ac:chgData name="Nandyal, Naren K" userId="99d3a949-2854-4c6e-96d0-b34bc3be222c" providerId="ADAL" clId="{94DB9BA5-C892-FE4C-8910-726661009EAE}" dt="2022-07-01T20:08:41.603" v="2896" actId="1076"/>
          <ac:picMkLst>
            <pc:docMk/>
            <pc:sldMk cId="221772112" sldId="435"/>
            <ac:picMk id="6" creationId="{75584A7A-F0F3-E1C7-9D56-AA5C8B972FA6}"/>
          </ac:picMkLst>
        </pc:picChg>
      </pc:sldChg>
      <pc:sldChg chg="modSp mod ord modNotesTx">
        <pc:chgData name="Nandyal, Naren K" userId="99d3a949-2854-4c6e-96d0-b34bc3be222c" providerId="ADAL" clId="{94DB9BA5-C892-FE4C-8910-726661009EAE}" dt="2022-07-01T21:16:47.518" v="4341" actId="20577"/>
        <pc:sldMkLst>
          <pc:docMk/>
          <pc:sldMk cId="1529061081" sldId="436"/>
        </pc:sldMkLst>
        <pc:spChg chg="mod">
          <ac:chgData name="Nandyal, Naren K" userId="99d3a949-2854-4c6e-96d0-b34bc3be222c" providerId="ADAL" clId="{94DB9BA5-C892-FE4C-8910-726661009EAE}" dt="2022-07-01T19:56:46.912" v="2891" actId="1076"/>
          <ac:spMkLst>
            <pc:docMk/>
            <pc:sldMk cId="1529061081" sldId="436"/>
            <ac:spMk id="2" creationId="{11D252C4-3B80-ED06-5E9C-B0220A23F1E6}"/>
          </ac:spMkLst>
        </pc:spChg>
      </pc:sldChg>
      <pc:sldChg chg="modNotesTx">
        <pc:chgData name="Nandyal, Naren K" userId="99d3a949-2854-4c6e-96d0-b34bc3be222c" providerId="ADAL" clId="{94DB9BA5-C892-FE4C-8910-726661009EAE}" dt="2022-07-01T20:25:54.856" v="3104" actId="20577"/>
        <pc:sldMkLst>
          <pc:docMk/>
          <pc:sldMk cId="518488593" sldId="438"/>
        </pc:sldMkLst>
      </pc:sldChg>
      <pc:sldChg chg="addSp delSp modSp add mod">
        <pc:chgData name="Nandyal, Naren K" userId="99d3a949-2854-4c6e-96d0-b34bc3be222c" providerId="ADAL" clId="{94DB9BA5-C892-FE4C-8910-726661009EAE}" dt="2022-07-01T14:56:13.792" v="636" actId="1076"/>
        <pc:sldMkLst>
          <pc:docMk/>
          <pc:sldMk cId="1633192161" sldId="439"/>
        </pc:sldMkLst>
        <pc:spChg chg="add del mod">
          <ac:chgData name="Nandyal, Naren K" userId="99d3a949-2854-4c6e-96d0-b34bc3be222c" providerId="ADAL" clId="{94DB9BA5-C892-FE4C-8910-726661009EAE}" dt="2022-07-01T14:40:27.665" v="413" actId="478"/>
          <ac:spMkLst>
            <pc:docMk/>
            <pc:sldMk cId="1633192161" sldId="439"/>
            <ac:spMk id="2" creationId="{3D84098D-F1B1-6D76-425E-32E4821C4333}"/>
          </ac:spMkLst>
        </pc:spChg>
        <pc:spChg chg="add del mod">
          <ac:chgData name="Nandyal, Naren K" userId="99d3a949-2854-4c6e-96d0-b34bc3be222c" providerId="ADAL" clId="{94DB9BA5-C892-FE4C-8910-726661009EAE}" dt="2022-07-01T14:34:29.813" v="401" actId="478"/>
          <ac:spMkLst>
            <pc:docMk/>
            <pc:sldMk cId="1633192161" sldId="439"/>
            <ac:spMk id="4" creationId="{D2797ACD-120E-6AED-8E73-DDB7710D266A}"/>
          </ac:spMkLst>
        </pc:spChg>
        <pc:spChg chg="add del mod">
          <ac:chgData name="Nandyal, Naren K" userId="99d3a949-2854-4c6e-96d0-b34bc3be222c" providerId="ADAL" clId="{94DB9BA5-C892-FE4C-8910-726661009EAE}" dt="2022-07-01T14:34:24.954" v="398" actId="478"/>
          <ac:spMkLst>
            <pc:docMk/>
            <pc:sldMk cId="1633192161" sldId="439"/>
            <ac:spMk id="6" creationId="{E9349610-6255-48BE-80E9-D5431ED9D1E9}"/>
          </ac:spMkLst>
        </pc:spChg>
        <pc:spChg chg="add mod">
          <ac:chgData name="Nandyal, Naren K" userId="99d3a949-2854-4c6e-96d0-b34bc3be222c" providerId="ADAL" clId="{94DB9BA5-C892-FE4C-8910-726661009EAE}" dt="2022-07-01T14:40:27.665" v="413" actId="478"/>
          <ac:spMkLst>
            <pc:docMk/>
            <pc:sldMk cId="1633192161" sldId="439"/>
            <ac:spMk id="14" creationId="{E8AA62A6-F780-A9B9-21EE-EABD26D45506}"/>
          </ac:spMkLst>
        </pc:spChg>
        <pc:spChg chg="add mod">
          <ac:chgData name="Nandyal, Naren K" userId="99d3a949-2854-4c6e-96d0-b34bc3be222c" providerId="ADAL" clId="{94DB9BA5-C892-FE4C-8910-726661009EAE}" dt="2022-07-01T14:48:03.331" v="491" actId="164"/>
          <ac:spMkLst>
            <pc:docMk/>
            <pc:sldMk cId="1633192161" sldId="439"/>
            <ac:spMk id="15" creationId="{72D32640-6229-821E-C59D-2E3DB7937D3C}"/>
          </ac:spMkLst>
        </pc:spChg>
        <pc:spChg chg="add mod">
          <ac:chgData name="Nandyal, Naren K" userId="99d3a949-2854-4c6e-96d0-b34bc3be222c" providerId="ADAL" clId="{94DB9BA5-C892-FE4C-8910-726661009EAE}" dt="2022-07-01T14:50:08.256" v="531" actId="20577"/>
          <ac:spMkLst>
            <pc:docMk/>
            <pc:sldMk cId="1633192161" sldId="439"/>
            <ac:spMk id="17" creationId="{03A5F741-9BA6-3825-9625-18E4476BB60B}"/>
          </ac:spMkLst>
        </pc:spChg>
        <pc:spChg chg="add del mod">
          <ac:chgData name="Nandyal, Naren K" userId="99d3a949-2854-4c6e-96d0-b34bc3be222c" providerId="ADAL" clId="{94DB9BA5-C892-FE4C-8910-726661009EAE}" dt="2022-07-01T14:41:45.061" v="435"/>
          <ac:spMkLst>
            <pc:docMk/>
            <pc:sldMk cId="1633192161" sldId="439"/>
            <ac:spMk id="18" creationId="{84CA5D3C-B8F0-5C5F-946D-5345AED75927}"/>
          </ac:spMkLst>
        </pc:spChg>
        <pc:spChg chg="add mod">
          <ac:chgData name="Nandyal, Naren K" userId="99d3a949-2854-4c6e-96d0-b34bc3be222c" providerId="ADAL" clId="{94DB9BA5-C892-FE4C-8910-726661009EAE}" dt="2022-07-01T14:50:19.654" v="537" actId="20577"/>
          <ac:spMkLst>
            <pc:docMk/>
            <pc:sldMk cId="1633192161" sldId="439"/>
            <ac:spMk id="20" creationId="{1C98816F-B5A3-D535-4DDB-FB615F921B99}"/>
          </ac:spMkLst>
        </pc:spChg>
        <pc:spChg chg="add mod">
          <ac:chgData name="Nandyal, Naren K" userId="99d3a949-2854-4c6e-96d0-b34bc3be222c" providerId="ADAL" clId="{94DB9BA5-C892-FE4C-8910-726661009EAE}" dt="2022-07-01T14:56:13.792" v="636" actId="1076"/>
          <ac:spMkLst>
            <pc:docMk/>
            <pc:sldMk cId="1633192161" sldId="439"/>
            <ac:spMk id="21" creationId="{B8C0E59B-539F-5B13-8B5D-393BE9805A39}"/>
          </ac:spMkLst>
        </pc:spChg>
        <pc:spChg chg="add mod">
          <ac:chgData name="Nandyal, Naren K" userId="99d3a949-2854-4c6e-96d0-b34bc3be222c" providerId="ADAL" clId="{94DB9BA5-C892-FE4C-8910-726661009EAE}" dt="2022-07-01T14:56:13.350" v="635" actId="1076"/>
          <ac:spMkLst>
            <pc:docMk/>
            <pc:sldMk cId="1633192161" sldId="439"/>
            <ac:spMk id="22" creationId="{D23966D8-8350-53E0-7191-54BEA02D14D0}"/>
          </ac:spMkLst>
        </pc:spChg>
        <pc:grpChg chg="add mod">
          <ac:chgData name="Nandyal, Naren K" userId="99d3a949-2854-4c6e-96d0-b34bc3be222c" providerId="ADAL" clId="{94DB9BA5-C892-FE4C-8910-726661009EAE}" dt="2022-07-01T14:48:05.854" v="492" actId="1076"/>
          <ac:grpSpMkLst>
            <pc:docMk/>
            <pc:sldMk cId="1633192161" sldId="439"/>
            <ac:grpSpMk id="23" creationId="{2FB4A7EE-D0ED-DD1E-7895-8572E0E4EBB9}"/>
          </ac:grpSpMkLst>
        </pc:grpChg>
        <pc:grpChg chg="add mod">
          <ac:chgData name="Nandyal, Naren K" userId="99d3a949-2854-4c6e-96d0-b34bc3be222c" providerId="ADAL" clId="{94DB9BA5-C892-FE4C-8910-726661009EAE}" dt="2022-07-01T14:48:49.089" v="497" actId="1076"/>
          <ac:grpSpMkLst>
            <pc:docMk/>
            <pc:sldMk cId="1633192161" sldId="439"/>
            <ac:grpSpMk id="24" creationId="{DE5EFA18-9D10-A43F-B068-F4BD77E2F31E}"/>
          </ac:grpSpMkLst>
        </pc:grpChg>
        <pc:grpChg chg="add mod">
          <ac:chgData name="Nandyal, Naren K" userId="99d3a949-2854-4c6e-96d0-b34bc3be222c" providerId="ADAL" clId="{94DB9BA5-C892-FE4C-8910-726661009EAE}" dt="2022-07-01T14:48:59.523" v="500" actId="1076"/>
          <ac:grpSpMkLst>
            <pc:docMk/>
            <pc:sldMk cId="1633192161" sldId="439"/>
            <ac:grpSpMk id="25" creationId="{C040387A-B6FF-C1A3-1404-51D5343A41D5}"/>
          </ac:grpSpMkLst>
        </pc:grpChg>
        <pc:picChg chg="add mod">
          <ac:chgData name="Nandyal, Naren K" userId="99d3a949-2854-4c6e-96d0-b34bc3be222c" providerId="ADAL" clId="{94DB9BA5-C892-FE4C-8910-726661009EAE}" dt="2022-07-01T14:48:03.331" v="491" actId="164"/>
          <ac:picMkLst>
            <pc:docMk/>
            <pc:sldMk cId="1633192161" sldId="439"/>
            <ac:picMk id="8" creationId="{A73A3ED5-9481-5B97-EC83-EA0A76943239}"/>
          </ac:picMkLst>
        </pc:picChg>
        <pc:picChg chg="add mod">
          <ac:chgData name="Nandyal, Naren K" userId="99d3a949-2854-4c6e-96d0-b34bc3be222c" providerId="ADAL" clId="{94DB9BA5-C892-FE4C-8910-726661009EAE}" dt="2022-07-01T14:48:41.302" v="494" actId="164"/>
          <ac:picMkLst>
            <pc:docMk/>
            <pc:sldMk cId="1633192161" sldId="439"/>
            <ac:picMk id="10" creationId="{F5EE2D05-245D-3902-0177-5118B20CF6BD}"/>
          </ac:picMkLst>
        </pc:picChg>
        <pc:picChg chg="add mod">
          <ac:chgData name="Nandyal, Naren K" userId="99d3a949-2854-4c6e-96d0-b34bc3be222c" providerId="ADAL" clId="{94DB9BA5-C892-FE4C-8910-726661009EAE}" dt="2022-07-01T14:48:57.635" v="498" actId="164"/>
          <ac:picMkLst>
            <pc:docMk/>
            <pc:sldMk cId="1633192161" sldId="439"/>
            <ac:picMk id="12" creationId="{FB32F340-43EF-8922-195A-D891FF66A0AF}"/>
          </ac:picMkLst>
        </pc:picChg>
        <pc:cxnChg chg="add mod">
          <ac:chgData name="Nandyal, Naren K" userId="99d3a949-2854-4c6e-96d0-b34bc3be222c" providerId="ADAL" clId="{94DB9BA5-C892-FE4C-8910-726661009EAE}" dt="2022-07-01T14:48:47.322" v="496" actId="1076"/>
          <ac:cxnSpMkLst>
            <pc:docMk/>
            <pc:sldMk cId="1633192161" sldId="439"/>
            <ac:cxnSpMk id="16" creationId="{14E95625-F528-4963-D901-5D67BAC7F82E}"/>
          </ac:cxnSpMkLst>
        </pc:cxnChg>
        <pc:cxnChg chg="add mod">
          <ac:chgData name="Nandyal, Naren K" userId="99d3a949-2854-4c6e-96d0-b34bc3be222c" providerId="ADAL" clId="{94DB9BA5-C892-FE4C-8910-726661009EAE}" dt="2022-07-01T14:49:58.107" v="525" actId="1076"/>
          <ac:cxnSpMkLst>
            <pc:docMk/>
            <pc:sldMk cId="1633192161" sldId="439"/>
            <ac:cxnSpMk id="19" creationId="{8C80C792-4AAC-5F82-1D2F-5DAD970CBCE5}"/>
          </ac:cxnSpMkLst>
        </pc:cxnChg>
      </pc:sldChg>
      <pc:sldChg chg="addSp delSp modSp add mod modNotesTx">
        <pc:chgData name="Nandyal, Naren K" userId="99d3a949-2854-4c6e-96d0-b34bc3be222c" providerId="ADAL" clId="{94DB9BA5-C892-FE4C-8910-726661009EAE}" dt="2022-07-01T19:56:58.136" v="2895" actId="478"/>
        <pc:sldMkLst>
          <pc:docMk/>
          <pc:sldMk cId="1792690949" sldId="440"/>
        </pc:sldMkLst>
        <pc:spChg chg="del">
          <ac:chgData name="Nandyal, Naren K" userId="99d3a949-2854-4c6e-96d0-b34bc3be222c" providerId="ADAL" clId="{94DB9BA5-C892-FE4C-8910-726661009EAE}" dt="2022-07-01T14:51:43.188" v="539" actId="478"/>
          <ac:spMkLst>
            <pc:docMk/>
            <pc:sldMk cId="1792690949" sldId="440"/>
            <ac:spMk id="2" creationId="{B10E353A-53C5-185D-5320-69341A94007E}"/>
          </ac:spMkLst>
        </pc:spChg>
        <pc:spChg chg="add del mod">
          <ac:chgData name="Nandyal, Naren K" userId="99d3a949-2854-4c6e-96d0-b34bc3be222c" providerId="ADAL" clId="{94DB9BA5-C892-FE4C-8910-726661009EAE}" dt="2022-07-01T14:51:45.341" v="540" actId="478"/>
          <ac:spMkLst>
            <pc:docMk/>
            <pc:sldMk cId="1792690949" sldId="440"/>
            <ac:spMk id="5" creationId="{0780C185-82AF-752A-2C7D-80965F8D4E0F}"/>
          </ac:spMkLst>
        </pc:spChg>
        <pc:spChg chg="add mod">
          <ac:chgData name="Nandyal, Naren K" userId="99d3a949-2854-4c6e-96d0-b34bc3be222c" providerId="ADAL" clId="{94DB9BA5-C892-FE4C-8910-726661009EAE}" dt="2022-07-01T14:52:28.004" v="557" actId="20577"/>
          <ac:spMkLst>
            <pc:docMk/>
            <pc:sldMk cId="1792690949" sldId="440"/>
            <ac:spMk id="6" creationId="{DFC93AF5-86F1-FD2D-4469-02961C657B1B}"/>
          </ac:spMkLst>
        </pc:spChg>
        <pc:spChg chg="add mod">
          <ac:chgData name="Nandyal, Naren K" userId="99d3a949-2854-4c6e-96d0-b34bc3be222c" providerId="ADAL" clId="{94DB9BA5-C892-FE4C-8910-726661009EAE}" dt="2022-07-01T14:52:36.074" v="559" actId="1076"/>
          <ac:spMkLst>
            <pc:docMk/>
            <pc:sldMk cId="1792690949" sldId="440"/>
            <ac:spMk id="7" creationId="{8A4BC185-EE5D-8DFC-2BE9-35A402FFECE3}"/>
          </ac:spMkLst>
        </pc:spChg>
        <pc:spChg chg="add mod">
          <ac:chgData name="Nandyal, Naren K" userId="99d3a949-2854-4c6e-96d0-b34bc3be222c" providerId="ADAL" clId="{94DB9BA5-C892-FE4C-8910-726661009EAE}" dt="2022-07-01T19:17:39.103" v="1985" actId="1076"/>
          <ac:spMkLst>
            <pc:docMk/>
            <pc:sldMk cId="1792690949" sldId="440"/>
            <ac:spMk id="19" creationId="{AEEE3BAC-BB50-4520-4A42-4EEBB5235990}"/>
          </ac:spMkLst>
        </pc:spChg>
        <pc:spChg chg="add mod">
          <ac:chgData name="Nandyal, Naren K" userId="99d3a949-2854-4c6e-96d0-b34bc3be222c" providerId="ADAL" clId="{94DB9BA5-C892-FE4C-8910-726661009EAE}" dt="2022-07-01T14:55:41.554" v="630" actId="1076"/>
          <ac:spMkLst>
            <pc:docMk/>
            <pc:sldMk cId="1792690949" sldId="440"/>
            <ac:spMk id="20" creationId="{C78DF9D4-B156-1703-A0FE-624D9B5FD161}"/>
          </ac:spMkLst>
        </pc:spChg>
        <pc:spChg chg="add mod">
          <ac:chgData name="Nandyal, Naren K" userId="99d3a949-2854-4c6e-96d0-b34bc3be222c" providerId="ADAL" clId="{94DB9BA5-C892-FE4C-8910-726661009EAE}" dt="2022-07-01T14:55:27.646" v="626" actId="20577"/>
          <ac:spMkLst>
            <pc:docMk/>
            <pc:sldMk cId="1792690949" sldId="440"/>
            <ac:spMk id="21" creationId="{8A9BF7AD-E488-8930-EA77-827F6DDB713D}"/>
          </ac:spMkLst>
        </pc:spChg>
        <pc:spChg chg="add mod">
          <ac:chgData name="Nandyal, Naren K" userId="99d3a949-2854-4c6e-96d0-b34bc3be222c" providerId="ADAL" clId="{94DB9BA5-C892-FE4C-8910-726661009EAE}" dt="2022-07-01T19:17:42.307" v="1986" actId="1076"/>
          <ac:spMkLst>
            <pc:docMk/>
            <pc:sldMk cId="1792690949" sldId="440"/>
            <ac:spMk id="24" creationId="{5B39EAFB-A83E-CAC9-9886-15109375CA7B}"/>
          </ac:spMkLst>
        </pc:spChg>
        <pc:grpChg chg="add del mod">
          <ac:chgData name="Nandyal, Naren K" userId="99d3a949-2854-4c6e-96d0-b34bc3be222c" providerId="ADAL" clId="{94DB9BA5-C892-FE4C-8910-726661009EAE}" dt="2022-07-01T14:53:17.652" v="568" actId="478"/>
          <ac:grpSpMkLst>
            <pc:docMk/>
            <pc:sldMk cId="1792690949" sldId="440"/>
            <ac:grpSpMk id="8" creationId="{0AA8F1E6-B08F-6D6A-1036-108944F3FE4A}"/>
          </ac:grpSpMkLst>
        </pc:grpChg>
        <pc:grpChg chg="add del mod">
          <ac:chgData name="Nandyal, Naren K" userId="99d3a949-2854-4c6e-96d0-b34bc3be222c" providerId="ADAL" clId="{94DB9BA5-C892-FE4C-8910-726661009EAE}" dt="2022-07-01T14:54:00.990" v="576" actId="478"/>
          <ac:grpSpMkLst>
            <pc:docMk/>
            <pc:sldMk cId="1792690949" sldId="440"/>
            <ac:grpSpMk id="12" creationId="{AABFE34C-5126-6414-966A-2922B91FF674}"/>
          </ac:grpSpMkLst>
        </pc:grpChg>
        <pc:picChg chg="del mod">
          <ac:chgData name="Nandyal, Naren K" userId="99d3a949-2854-4c6e-96d0-b34bc3be222c" providerId="ADAL" clId="{94DB9BA5-C892-FE4C-8910-726661009EAE}" dt="2022-07-01T14:52:50.788" v="562" actId="478"/>
          <ac:picMkLst>
            <pc:docMk/>
            <pc:sldMk cId="1792690949" sldId="440"/>
            <ac:picMk id="9" creationId="{E037CDE9-4C0B-A1DE-DF97-90299D2928D5}"/>
          </ac:picMkLst>
        </pc:picChg>
        <pc:picChg chg="del mod">
          <ac:chgData name="Nandyal, Naren K" userId="99d3a949-2854-4c6e-96d0-b34bc3be222c" providerId="ADAL" clId="{94DB9BA5-C892-FE4C-8910-726661009EAE}" dt="2022-07-01T14:53:22.815" v="570" actId="478"/>
          <ac:picMkLst>
            <pc:docMk/>
            <pc:sldMk cId="1792690949" sldId="440"/>
            <ac:picMk id="13" creationId="{8401B4F7-E2F7-3D38-174D-8448EA938D67}"/>
          </ac:picMkLst>
        </pc:picChg>
        <pc:picChg chg="add mod">
          <ac:chgData name="Nandyal, Naren K" userId="99d3a949-2854-4c6e-96d0-b34bc3be222c" providerId="ADAL" clId="{94DB9BA5-C892-FE4C-8910-726661009EAE}" dt="2022-07-01T19:29:08.410" v="2281" actId="1076"/>
          <ac:picMkLst>
            <pc:docMk/>
            <pc:sldMk cId="1792690949" sldId="440"/>
            <ac:picMk id="25" creationId="{3EE3B89D-C276-76B4-4AC7-1BA0A5BDE95F}"/>
          </ac:picMkLst>
        </pc:picChg>
        <pc:picChg chg="add mod">
          <ac:chgData name="Nandyal, Naren K" userId="99d3a949-2854-4c6e-96d0-b34bc3be222c" providerId="ADAL" clId="{94DB9BA5-C892-FE4C-8910-726661009EAE}" dt="2022-07-01T19:29:35.160" v="2285" actId="1076"/>
          <ac:picMkLst>
            <pc:docMk/>
            <pc:sldMk cId="1792690949" sldId="440"/>
            <ac:picMk id="27" creationId="{0F1CD19A-D8D8-01EF-5D19-8E864711CF92}"/>
          </ac:picMkLst>
        </pc:picChg>
        <pc:picChg chg="add del mod">
          <ac:chgData name="Nandyal, Naren K" userId="99d3a949-2854-4c6e-96d0-b34bc3be222c" providerId="ADAL" clId="{94DB9BA5-C892-FE4C-8910-726661009EAE}" dt="2022-07-01T19:56:58.136" v="2895" actId="478"/>
          <ac:picMkLst>
            <pc:docMk/>
            <pc:sldMk cId="1792690949" sldId="440"/>
            <ac:picMk id="28" creationId="{19281223-92BA-8740-8F58-61ECAC632CC6}"/>
          </ac:picMkLst>
        </pc:picChg>
        <pc:cxnChg chg="mod">
          <ac:chgData name="Nandyal, Naren K" userId="99d3a949-2854-4c6e-96d0-b34bc3be222c" providerId="ADAL" clId="{94DB9BA5-C892-FE4C-8910-726661009EAE}" dt="2022-07-01T14:52:45.304" v="560"/>
          <ac:cxnSpMkLst>
            <pc:docMk/>
            <pc:sldMk cId="1792690949" sldId="440"/>
            <ac:cxnSpMk id="10" creationId="{6E4689A0-A8DB-22BA-CA48-B0070A3F4693}"/>
          </ac:cxnSpMkLst>
        </pc:cxnChg>
        <pc:cxnChg chg="mod">
          <ac:chgData name="Nandyal, Naren K" userId="99d3a949-2854-4c6e-96d0-b34bc3be222c" providerId="ADAL" clId="{94DB9BA5-C892-FE4C-8910-726661009EAE}" dt="2022-07-01T14:52:45.304" v="560"/>
          <ac:cxnSpMkLst>
            <pc:docMk/>
            <pc:sldMk cId="1792690949" sldId="440"/>
            <ac:cxnSpMk id="11" creationId="{8FDBB93C-DA7A-A709-2999-F0F08087D876}"/>
          </ac:cxnSpMkLst>
        </pc:cxnChg>
        <pc:cxnChg chg="mod">
          <ac:chgData name="Nandyal, Naren K" userId="99d3a949-2854-4c6e-96d0-b34bc3be222c" providerId="ADAL" clId="{94DB9BA5-C892-FE4C-8910-726661009EAE}" dt="2022-07-01T14:53:37.175" v="571" actId="14100"/>
          <ac:cxnSpMkLst>
            <pc:docMk/>
            <pc:sldMk cId="1792690949" sldId="440"/>
            <ac:cxnSpMk id="14" creationId="{6F06FDD3-0E1A-7DE0-A6C6-4EEBD70118AC}"/>
          </ac:cxnSpMkLst>
        </pc:cxnChg>
        <pc:cxnChg chg="mod">
          <ac:chgData name="Nandyal, Naren K" userId="99d3a949-2854-4c6e-96d0-b34bc3be222c" providerId="ADAL" clId="{94DB9BA5-C892-FE4C-8910-726661009EAE}" dt="2022-07-01T14:53:18.375" v="569"/>
          <ac:cxnSpMkLst>
            <pc:docMk/>
            <pc:sldMk cId="1792690949" sldId="440"/>
            <ac:cxnSpMk id="15" creationId="{7756EFCB-BF87-22B3-485A-C028B3FF7396}"/>
          </ac:cxnSpMkLst>
        </pc:cxnChg>
        <pc:cxnChg chg="add mod">
          <ac:chgData name="Nandyal, Naren K" userId="99d3a949-2854-4c6e-96d0-b34bc3be222c" providerId="ADAL" clId="{94DB9BA5-C892-FE4C-8910-726661009EAE}" dt="2022-07-01T14:53:43.272" v="573" actId="1076"/>
          <ac:cxnSpMkLst>
            <pc:docMk/>
            <pc:sldMk cId="1792690949" sldId="440"/>
            <ac:cxnSpMk id="17" creationId="{40F929CA-7287-9AD2-4F24-E8DC5B26096C}"/>
          </ac:cxnSpMkLst>
        </pc:cxnChg>
        <pc:cxnChg chg="add mod">
          <ac:chgData name="Nandyal, Naren K" userId="99d3a949-2854-4c6e-96d0-b34bc3be222c" providerId="ADAL" clId="{94DB9BA5-C892-FE4C-8910-726661009EAE}" dt="2022-07-01T14:53:53.006" v="575" actId="1076"/>
          <ac:cxnSpMkLst>
            <pc:docMk/>
            <pc:sldMk cId="1792690949" sldId="440"/>
            <ac:cxnSpMk id="18" creationId="{016D90D1-06A4-E585-15CA-E1F8FD568356}"/>
          </ac:cxnSpMkLst>
        </pc:cxnChg>
        <pc:cxnChg chg="add mod">
          <ac:chgData name="Nandyal, Naren K" userId="99d3a949-2854-4c6e-96d0-b34bc3be222c" providerId="ADAL" clId="{94DB9BA5-C892-FE4C-8910-726661009EAE}" dt="2022-07-01T14:54:54.557" v="590" actId="1076"/>
          <ac:cxnSpMkLst>
            <pc:docMk/>
            <pc:sldMk cId="1792690949" sldId="440"/>
            <ac:cxnSpMk id="22" creationId="{5A8A5FD6-1017-A5D0-B048-A7D72E3D2E8C}"/>
          </ac:cxnSpMkLst>
        </pc:cxnChg>
        <pc:cxnChg chg="add mod">
          <ac:chgData name="Nandyal, Naren K" userId="99d3a949-2854-4c6e-96d0-b34bc3be222c" providerId="ADAL" clId="{94DB9BA5-C892-FE4C-8910-726661009EAE}" dt="2022-07-01T14:54:54.557" v="590" actId="1076"/>
          <ac:cxnSpMkLst>
            <pc:docMk/>
            <pc:sldMk cId="1792690949" sldId="440"/>
            <ac:cxnSpMk id="23" creationId="{C955FE70-1505-7819-2110-67777BC62E43}"/>
          </ac:cxnSpMkLst>
        </pc:cxnChg>
      </pc:sldChg>
      <pc:sldChg chg="modSp new mod modNotesTx">
        <pc:chgData name="Nandyal, Naren K" userId="99d3a949-2854-4c6e-96d0-b34bc3be222c" providerId="ADAL" clId="{94DB9BA5-C892-FE4C-8910-726661009EAE}" dt="2022-07-01T21:19:06.804" v="4376" actId="20577"/>
        <pc:sldMkLst>
          <pc:docMk/>
          <pc:sldMk cId="865875830" sldId="441"/>
        </pc:sldMkLst>
        <pc:spChg chg="mod">
          <ac:chgData name="Nandyal, Naren K" userId="99d3a949-2854-4c6e-96d0-b34bc3be222c" providerId="ADAL" clId="{94DB9BA5-C892-FE4C-8910-726661009EAE}" dt="2022-07-01T19:49:32.089" v="2889" actId="20577"/>
          <ac:spMkLst>
            <pc:docMk/>
            <pc:sldMk cId="865875830" sldId="441"/>
            <ac:spMk id="2" creationId="{E07396B8-9268-28BC-8B0B-6415D957832D}"/>
          </ac:spMkLst>
        </pc:spChg>
        <pc:spChg chg="mod">
          <ac:chgData name="Nandyal, Naren K" userId="99d3a949-2854-4c6e-96d0-b34bc3be222c" providerId="ADAL" clId="{94DB9BA5-C892-FE4C-8910-726661009EAE}" dt="2022-07-01T21:19:06.804" v="4376" actId="20577"/>
          <ac:spMkLst>
            <pc:docMk/>
            <pc:sldMk cId="865875830" sldId="441"/>
            <ac:spMk id="3" creationId="{161239D0-C770-648B-2538-0B4CC58FB5B2}"/>
          </ac:spMkLst>
        </pc:spChg>
      </pc:sldChg>
      <pc:sldChg chg="modSp new del mod">
        <pc:chgData name="Nandyal, Naren K" userId="99d3a949-2854-4c6e-96d0-b34bc3be222c" providerId="ADAL" clId="{94DB9BA5-C892-FE4C-8910-726661009EAE}" dt="2022-07-01T20:20:36.318" v="2994" actId="2696"/>
        <pc:sldMkLst>
          <pc:docMk/>
          <pc:sldMk cId="90004092" sldId="443"/>
        </pc:sldMkLst>
        <pc:spChg chg="mod">
          <ac:chgData name="Nandyal, Naren K" userId="99d3a949-2854-4c6e-96d0-b34bc3be222c" providerId="ADAL" clId="{94DB9BA5-C892-FE4C-8910-726661009EAE}" dt="2022-07-01T20:10:06.592" v="2991" actId="20577"/>
          <ac:spMkLst>
            <pc:docMk/>
            <pc:sldMk cId="90004092" sldId="443"/>
            <ac:spMk id="2" creationId="{5A77719D-DE8A-BC13-401C-FCCC54868ABB}"/>
          </ac:spMkLst>
        </pc:spChg>
        <pc:spChg chg="mod">
          <ac:chgData name="Nandyal, Naren K" userId="99d3a949-2854-4c6e-96d0-b34bc3be222c" providerId="ADAL" clId="{94DB9BA5-C892-FE4C-8910-726661009EAE}" dt="2022-07-01T20:09:28.242" v="2913" actId="20577"/>
          <ac:spMkLst>
            <pc:docMk/>
            <pc:sldMk cId="90004092" sldId="443"/>
            <ac:spMk id="3" creationId="{D2E34A7F-346A-1A79-D7FE-F34264178B56}"/>
          </ac:spMkLst>
        </pc:spChg>
      </pc:sldChg>
      <pc:sldChg chg="addSp delSp modSp add mod">
        <pc:chgData name="Nandyal, Naren K" userId="99d3a949-2854-4c6e-96d0-b34bc3be222c" providerId="ADAL" clId="{94DB9BA5-C892-FE4C-8910-726661009EAE}" dt="2022-07-02T02:02:45.550" v="4517" actId="20577"/>
        <pc:sldMkLst>
          <pc:docMk/>
          <pc:sldMk cId="1111403034" sldId="443"/>
        </pc:sldMkLst>
        <pc:spChg chg="del mod">
          <ac:chgData name="Nandyal, Naren K" userId="99d3a949-2854-4c6e-96d0-b34bc3be222c" providerId="ADAL" clId="{94DB9BA5-C892-FE4C-8910-726661009EAE}" dt="2022-07-02T00:55:38.066" v="4384" actId="478"/>
          <ac:spMkLst>
            <pc:docMk/>
            <pc:sldMk cId="1111403034" sldId="443"/>
            <ac:spMk id="2" creationId="{E07396B8-9268-28BC-8B0B-6415D957832D}"/>
          </ac:spMkLst>
        </pc:spChg>
        <pc:spChg chg="mod">
          <ac:chgData name="Nandyal, Naren K" userId="99d3a949-2854-4c6e-96d0-b34bc3be222c" providerId="ADAL" clId="{94DB9BA5-C892-FE4C-8910-726661009EAE}" dt="2022-07-02T02:02:45.550" v="4517" actId="20577"/>
          <ac:spMkLst>
            <pc:docMk/>
            <pc:sldMk cId="1111403034" sldId="443"/>
            <ac:spMk id="3" creationId="{161239D0-C770-648B-2538-0B4CC58FB5B2}"/>
          </ac:spMkLst>
        </pc:spChg>
        <pc:spChg chg="add mod">
          <ac:chgData name="Nandyal, Naren K" userId="99d3a949-2854-4c6e-96d0-b34bc3be222c" providerId="ADAL" clId="{94DB9BA5-C892-FE4C-8910-726661009EAE}" dt="2022-07-02T01:07:26.004" v="4467" actId="164"/>
          <ac:spMkLst>
            <pc:docMk/>
            <pc:sldMk cId="1111403034" sldId="443"/>
            <ac:spMk id="6" creationId="{0E9E3887-4DB4-06D1-65C3-E242A0BA4ECC}"/>
          </ac:spMkLst>
        </pc:spChg>
        <pc:spChg chg="add mod">
          <ac:chgData name="Nandyal, Naren K" userId="99d3a949-2854-4c6e-96d0-b34bc3be222c" providerId="ADAL" clId="{94DB9BA5-C892-FE4C-8910-726661009EAE}" dt="2022-07-02T01:08:55.981" v="4472" actId="20577"/>
          <ac:spMkLst>
            <pc:docMk/>
            <pc:sldMk cId="1111403034" sldId="443"/>
            <ac:spMk id="10" creationId="{00399313-4A6A-BA09-F8E8-620C4B684B9D}"/>
          </ac:spMkLst>
        </pc:spChg>
        <pc:spChg chg="add del mod">
          <ac:chgData name="Nandyal, Naren K" userId="99d3a949-2854-4c6e-96d0-b34bc3be222c" providerId="ADAL" clId="{94DB9BA5-C892-FE4C-8910-726661009EAE}" dt="2022-07-02T01:09:26.163" v="4490" actId="478"/>
          <ac:spMkLst>
            <pc:docMk/>
            <pc:sldMk cId="1111403034" sldId="443"/>
            <ac:spMk id="12" creationId="{D8A17E05-520F-1926-28CE-8358266BC6B3}"/>
          </ac:spMkLst>
        </pc:spChg>
        <pc:spChg chg="add del mod">
          <ac:chgData name="Nandyal, Naren K" userId="99d3a949-2854-4c6e-96d0-b34bc3be222c" providerId="ADAL" clId="{94DB9BA5-C892-FE4C-8910-726661009EAE}" dt="2022-07-02T02:01:06.747" v="4510" actId="478"/>
          <ac:spMkLst>
            <pc:docMk/>
            <pc:sldMk cId="1111403034" sldId="443"/>
            <ac:spMk id="13" creationId="{AAB5CEED-3877-F18E-FF9F-FE7E315B06D9}"/>
          </ac:spMkLst>
        </pc:spChg>
        <pc:grpChg chg="add del mod">
          <ac:chgData name="Nandyal, Naren K" userId="99d3a949-2854-4c6e-96d0-b34bc3be222c" providerId="ADAL" clId="{94DB9BA5-C892-FE4C-8910-726661009EAE}" dt="2022-07-02T02:01:06.747" v="4510" actId="478"/>
          <ac:grpSpMkLst>
            <pc:docMk/>
            <pc:sldMk cId="1111403034" sldId="443"/>
            <ac:grpSpMk id="11" creationId="{55D680C4-6B28-5B73-E2E1-54775171E9A6}"/>
          </ac:grpSpMkLst>
        </pc:grpChg>
        <pc:picChg chg="add mod">
          <ac:chgData name="Nandyal, Naren K" userId="99d3a949-2854-4c6e-96d0-b34bc3be222c" providerId="ADAL" clId="{94DB9BA5-C892-FE4C-8910-726661009EAE}" dt="2022-07-02T01:07:34.556" v="4470" actId="1076"/>
          <ac:picMkLst>
            <pc:docMk/>
            <pc:sldMk cId="1111403034" sldId="443"/>
            <ac:picMk id="5" creationId="{1E3BE1D5-5867-5A3D-C005-BEAD55B4B9BB}"/>
          </ac:picMkLst>
        </pc:picChg>
        <pc:picChg chg="add mod">
          <ac:chgData name="Nandyal, Naren K" userId="99d3a949-2854-4c6e-96d0-b34bc3be222c" providerId="ADAL" clId="{94DB9BA5-C892-FE4C-8910-726661009EAE}" dt="2022-07-02T02:01:08.901" v="4511" actId="1076"/>
          <ac:picMkLst>
            <pc:docMk/>
            <pc:sldMk cId="1111403034" sldId="443"/>
            <ac:picMk id="15" creationId="{A9F0DB40-0DD1-98E4-0B27-4ECBB530944D}"/>
          </ac:picMkLst>
        </pc:picChg>
        <pc:picChg chg="add mod">
          <ac:chgData name="Nandyal, Naren K" userId="99d3a949-2854-4c6e-96d0-b34bc3be222c" providerId="ADAL" clId="{94DB9BA5-C892-FE4C-8910-726661009EAE}" dt="2022-07-02T02:02:38.193" v="4516" actId="1076"/>
          <ac:picMkLst>
            <pc:docMk/>
            <pc:sldMk cId="1111403034" sldId="443"/>
            <ac:picMk id="17" creationId="{37D61E05-6C2F-9F82-3CF7-D2EBAE6FE93F}"/>
          </ac:picMkLst>
        </pc:picChg>
        <pc:cxnChg chg="add mod">
          <ac:chgData name="Nandyal, Naren K" userId="99d3a949-2854-4c6e-96d0-b34bc3be222c" providerId="ADAL" clId="{94DB9BA5-C892-FE4C-8910-726661009EAE}" dt="2022-07-02T01:07:26.004" v="4467" actId="164"/>
          <ac:cxnSpMkLst>
            <pc:docMk/>
            <pc:sldMk cId="1111403034" sldId="443"/>
            <ac:cxnSpMk id="7" creationId="{3C4B3C51-D983-BF9B-4A23-63E8C5EBB272}"/>
          </ac:cxnSpMkLst>
        </pc:cxnChg>
        <pc:cxnChg chg="add del mod">
          <ac:chgData name="Nandyal, Naren K" userId="99d3a949-2854-4c6e-96d0-b34bc3be222c" providerId="ADAL" clId="{94DB9BA5-C892-FE4C-8910-726661009EAE}" dt="2022-07-02T01:01:25.116" v="4424"/>
          <ac:cxnSpMkLst>
            <pc:docMk/>
            <pc:sldMk cId="1111403034" sldId="443"/>
            <ac:cxnSpMk id="9" creationId="{7E483D10-27F2-7082-99DA-5D11B6373608}"/>
          </ac:cxnSpMkLst>
        </pc:cxnChg>
      </pc:sldChg>
    </pc:docChg>
  </pc:docChgLst>
  <pc:docChgLst>
    <pc:chgData name="Nandyal, Naren K" userId="99d3a949-2854-4c6e-96d0-b34bc3be222c" providerId="ADAL" clId="{3301D0DD-514E-124D-B115-0EBA71094684}"/>
    <pc:docChg chg="delSld">
      <pc:chgData name="Nandyal, Naren K" userId="99d3a949-2854-4c6e-96d0-b34bc3be222c" providerId="ADAL" clId="{3301D0DD-514E-124D-B115-0EBA71094684}" dt="2022-07-06T14:13:41.491" v="0" actId="2696"/>
      <pc:docMkLst>
        <pc:docMk/>
      </pc:docMkLst>
      <pc:sldChg chg="del">
        <pc:chgData name="Nandyal, Naren K" userId="99d3a949-2854-4c6e-96d0-b34bc3be222c" providerId="ADAL" clId="{3301D0DD-514E-124D-B115-0EBA71094684}" dt="2022-07-06T14:13:41.491" v="0" actId="2696"/>
        <pc:sldMkLst>
          <pc:docMk/>
          <pc:sldMk cId="865875830" sldId="441"/>
        </pc:sldMkLst>
      </pc:sldChg>
    </pc:docChg>
  </pc:docChgLst>
  <pc:docChgLst>
    <pc:chgData name="Hawken, Kristen" userId="S::kristen.hawken@optum.com::c0d177aa-bd01-4b6c-a455-95c230b6a86b" providerId="AD" clId="Web-{A7AF6EA1-C1D6-40AD-9A73-72250354EFAB}"/>
    <pc:docChg chg="addSld modSld sldOrd">
      <pc:chgData name="Hawken, Kristen" userId="S::kristen.hawken@optum.com::c0d177aa-bd01-4b6c-a455-95c230b6a86b" providerId="AD" clId="Web-{A7AF6EA1-C1D6-40AD-9A73-72250354EFAB}" dt="2022-06-30T22:02:36.303" v="1252" actId="20577"/>
      <pc:docMkLst>
        <pc:docMk/>
      </pc:docMkLst>
      <pc:sldChg chg="ord">
        <pc:chgData name="Hawken, Kristen" userId="S::kristen.hawken@optum.com::c0d177aa-bd01-4b6c-a455-95c230b6a86b" providerId="AD" clId="Web-{A7AF6EA1-C1D6-40AD-9A73-72250354EFAB}" dt="2022-06-30T21:35:58.782" v="491"/>
        <pc:sldMkLst>
          <pc:docMk/>
          <pc:sldMk cId="717758273" sldId="421"/>
        </pc:sldMkLst>
      </pc:sldChg>
      <pc:sldChg chg="ord">
        <pc:chgData name="Hawken, Kristen" userId="S::kristen.hawken@optum.com::c0d177aa-bd01-4b6c-a455-95c230b6a86b" providerId="AD" clId="Web-{A7AF6EA1-C1D6-40AD-9A73-72250354EFAB}" dt="2022-06-30T21:33:57.955" v="488"/>
        <pc:sldMkLst>
          <pc:docMk/>
          <pc:sldMk cId="2652437540" sldId="431"/>
        </pc:sldMkLst>
      </pc:sldChg>
      <pc:sldChg chg="modSp ord">
        <pc:chgData name="Hawken, Kristen" userId="S::kristen.hawken@optum.com::c0d177aa-bd01-4b6c-a455-95c230b6a86b" providerId="AD" clId="Web-{A7AF6EA1-C1D6-40AD-9A73-72250354EFAB}" dt="2022-06-30T21:55:45.540" v="1235" actId="20577"/>
        <pc:sldMkLst>
          <pc:docMk/>
          <pc:sldMk cId="311989087" sldId="432"/>
        </pc:sldMkLst>
        <pc:spChg chg="mod">
          <ac:chgData name="Hawken, Kristen" userId="S::kristen.hawken@optum.com::c0d177aa-bd01-4b6c-a455-95c230b6a86b" providerId="AD" clId="Web-{A7AF6EA1-C1D6-40AD-9A73-72250354EFAB}" dt="2022-06-30T21:55:45.540" v="1235" actId="20577"/>
          <ac:spMkLst>
            <pc:docMk/>
            <pc:sldMk cId="311989087" sldId="432"/>
            <ac:spMk id="3" creationId="{01C9DADB-7537-A3F2-E32E-B044A9F0D713}"/>
          </ac:spMkLst>
        </pc:spChg>
      </pc:sldChg>
      <pc:sldChg chg="addSp delSp modSp">
        <pc:chgData name="Hawken, Kristen" userId="S::kristen.hawken@optum.com::c0d177aa-bd01-4b6c-a455-95c230b6a86b" providerId="AD" clId="Web-{A7AF6EA1-C1D6-40AD-9A73-72250354EFAB}" dt="2022-06-30T21:24:43.880" v="145" actId="1076"/>
        <pc:sldMkLst>
          <pc:docMk/>
          <pc:sldMk cId="194590129" sldId="434"/>
        </pc:sldMkLst>
        <pc:spChg chg="del mod">
          <ac:chgData name="Hawken, Kristen" userId="S::kristen.hawken@optum.com::c0d177aa-bd01-4b6c-a455-95c230b6a86b" providerId="AD" clId="Web-{A7AF6EA1-C1D6-40AD-9A73-72250354EFAB}" dt="2022-06-30T21:23:46.209" v="137"/>
          <ac:spMkLst>
            <pc:docMk/>
            <pc:sldMk cId="194590129" sldId="434"/>
            <ac:spMk id="2" creationId="{86689A72-7249-EA61-7F03-3309E999D69C}"/>
          </ac:spMkLst>
        </pc:spChg>
        <pc:picChg chg="add mod modCrop">
          <ac:chgData name="Hawken, Kristen" userId="S::kristen.hawken@optum.com::c0d177aa-bd01-4b6c-a455-95c230b6a86b" providerId="AD" clId="Web-{A7AF6EA1-C1D6-40AD-9A73-72250354EFAB}" dt="2022-06-30T21:24:43.880" v="145" actId="1076"/>
          <ac:picMkLst>
            <pc:docMk/>
            <pc:sldMk cId="194590129" sldId="434"/>
            <ac:picMk id="4" creationId="{5806C37B-5BF7-D6D0-8625-8D355248E6EE}"/>
          </ac:picMkLst>
        </pc:picChg>
      </pc:sldChg>
      <pc:sldChg chg="addSp delSp modSp new ord modNotes">
        <pc:chgData name="Hawken, Kristen" userId="S::kristen.hawken@optum.com::c0d177aa-bd01-4b6c-a455-95c230b6a86b" providerId="AD" clId="Web-{A7AF6EA1-C1D6-40AD-9A73-72250354EFAB}" dt="2022-06-30T21:34:31.455" v="490"/>
        <pc:sldMkLst>
          <pc:docMk/>
          <pc:sldMk cId="221772112" sldId="435"/>
        </pc:sldMkLst>
        <pc:spChg chg="del mod">
          <ac:chgData name="Hawken, Kristen" userId="S::kristen.hawken@optum.com::c0d177aa-bd01-4b6c-a455-95c230b6a86b" providerId="AD" clId="Web-{A7AF6EA1-C1D6-40AD-9A73-72250354EFAB}" dt="2022-06-30T21:28:49.957" v="268"/>
          <ac:spMkLst>
            <pc:docMk/>
            <pc:sldMk cId="221772112" sldId="435"/>
            <ac:spMk id="2" creationId="{F8FF95D2-2C6E-06BD-6ABC-0DD4586B526D}"/>
          </ac:spMkLst>
        </pc:spChg>
        <pc:spChg chg="del mod">
          <ac:chgData name="Hawken, Kristen" userId="S::kristen.hawken@optum.com::c0d177aa-bd01-4b6c-a455-95c230b6a86b" providerId="AD" clId="Web-{A7AF6EA1-C1D6-40AD-9A73-72250354EFAB}" dt="2022-06-30T21:29:53.441" v="308"/>
          <ac:spMkLst>
            <pc:docMk/>
            <pc:sldMk cId="221772112" sldId="435"/>
            <ac:spMk id="3" creationId="{C963BBC4-C9A6-43D5-5516-B11CA9E4E122}"/>
          </ac:spMkLst>
        </pc:spChg>
        <pc:spChg chg="add">
          <ac:chgData name="Hawken, Kristen" userId="S::kristen.hawken@optum.com::c0d177aa-bd01-4b6c-a455-95c230b6a86b" providerId="AD" clId="Web-{A7AF6EA1-C1D6-40AD-9A73-72250354EFAB}" dt="2022-06-30T21:25:05.646" v="146"/>
          <ac:spMkLst>
            <pc:docMk/>
            <pc:sldMk cId="221772112" sldId="435"/>
            <ac:spMk id="4" creationId="{0B3E8579-8D99-24A7-81B2-069884F1E550}"/>
          </ac:spMkLst>
        </pc:spChg>
        <pc:spChg chg="add">
          <ac:chgData name="Hawken, Kristen" userId="S::kristen.hawken@optum.com::c0d177aa-bd01-4b6c-a455-95c230b6a86b" providerId="AD" clId="Web-{A7AF6EA1-C1D6-40AD-9A73-72250354EFAB}" dt="2022-06-30T21:28:32.535" v="263"/>
          <ac:spMkLst>
            <pc:docMk/>
            <pc:sldMk cId="221772112" sldId="435"/>
            <ac:spMk id="5" creationId="{40905C81-7AD4-374E-30CF-FD565B9715AE}"/>
          </ac:spMkLst>
        </pc:spChg>
        <pc:picChg chg="add mod">
          <ac:chgData name="Hawken, Kristen" userId="S::kristen.hawken@optum.com::c0d177aa-bd01-4b6c-a455-95c230b6a86b" providerId="AD" clId="Web-{A7AF6EA1-C1D6-40AD-9A73-72250354EFAB}" dt="2022-06-30T21:30:21.659" v="311" actId="1076"/>
          <ac:picMkLst>
            <pc:docMk/>
            <pc:sldMk cId="221772112" sldId="435"/>
            <ac:picMk id="6" creationId="{75584A7A-F0F3-E1C7-9D56-AA5C8B972FA6}"/>
          </ac:picMkLst>
        </pc:picChg>
      </pc:sldChg>
      <pc:sldChg chg="modSp new modNotes">
        <pc:chgData name="Hawken, Kristen" userId="S::kristen.hawken@optum.com::c0d177aa-bd01-4b6c-a455-95c230b6a86b" providerId="AD" clId="Web-{A7AF6EA1-C1D6-40AD-9A73-72250354EFAB}" dt="2022-06-30T22:02:36.303" v="1252" actId="20577"/>
        <pc:sldMkLst>
          <pc:docMk/>
          <pc:sldMk cId="2199691518" sldId="437"/>
        </pc:sldMkLst>
        <pc:spChg chg="mod">
          <ac:chgData name="Hawken, Kristen" userId="S::kristen.hawken@optum.com::c0d177aa-bd01-4b6c-a455-95c230b6a86b" providerId="AD" clId="Web-{A7AF6EA1-C1D6-40AD-9A73-72250354EFAB}" dt="2022-06-30T22:02:36.303" v="1252" actId="20577"/>
          <ac:spMkLst>
            <pc:docMk/>
            <pc:sldMk cId="2199691518" sldId="437"/>
            <ac:spMk id="2" creationId="{D1D06413-67C2-21E8-D036-D2A124C93349}"/>
          </ac:spMkLst>
        </pc:spChg>
        <pc:spChg chg="mod">
          <ac:chgData name="Hawken, Kristen" userId="S::kristen.hawken@optum.com::c0d177aa-bd01-4b6c-a455-95c230b6a86b" providerId="AD" clId="Web-{A7AF6EA1-C1D6-40AD-9A73-72250354EFAB}" dt="2022-06-30T22:02:27.209" v="1244" actId="20577"/>
          <ac:spMkLst>
            <pc:docMk/>
            <pc:sldMk cId="2199691518" sldId="437"/>
            <ac:spMk id="3" creationId="{3E666673-483A-15B4-DC94-0E11EF94137A}"/>
          </ac:spMkLst>
        </pc:spChg>
      </pc:sldChg>
      <pc:sldChg chg="addSp delSp modSp new ord modNotes">
        <pc:chgData name="Hawken, Kristen" userId="S::kristen.hawken@optum.com::c0d177aa-bd01-4b6c-a455-95c230b6a86b" providerId="AD" clId="Web-{A7AF6EA1-C1D6-40AD-9A73-72250354EFAB}" dt="2022-06-30T21:53:49.103" v="1164"/>
        <pc:sldMkLst>
          <pc:docMk/>
          <pc:sldMk cId="518488593" sldId="438"/>
        </pc:sldMkLst>
        <pc:spChg chg="del">
          <ac:chgData name="Hawken, Kristen" userId="S::kristen.hawken@optum.com::c0d177aa-bd01-4b6c-a455-95c230b6a86b" providerId="AD" clId="Web-{A7AF6EA1-C1D6-40AD-9A73-72250354EFAB}" dt="2022-06-30T21:49:10.386" v="1137"/>
          <ac:spMkLst>
            <pc:docMk/>
            <pc:sldMk cId="518488593" sldId="438"/>
            <ac:spMk id="2" creationId="{1152FD35-C52C-BA19-5AB0-C2A344F1D07D}"/>
          </ac:spMkLst>
        </pc:spChg>
        <pc:spChg chg="mod">
          <ac:chgData name="Hawken, Kristen" userId="S::kristen.hawken@optum.com::c0d177aa-bd01-4b6c-a455-95c230b6a86b" providerId="AD" clId="Web-{A7AF6EA1-C1D6-40AD-9A73-72250354EFAB}" dt="2022-06-30T21:52:23.901" v="1151" actId="20577"/>
          <ac:spMkLst>
            <pc:docMk/>
            <pc:sldMk cId="518488593" sldId="438"/>
            <ac:spMk id="3" creationId="{5D377A43-B321-B3D1-23F9-547C2BB519D2}"/>
          </ac:spMkLst>
        </pc:spChg>
        <pc:picChg chg="add mod modCrop">
          <ac:chgData name="Hawken, Kristen" userId="S::kristen.hawken@optum.com::c0d177aa-bd01-4b6c-a455-95c230b6a86b" providerId="AD" clId="Web-{A7AF6EA1-C1D6-40AD-9A73-72250354EFAB}" dt="2022-06-30T21:52:14.588" v="1145" actId="1076"/>
          <ac:picMkLst>
            <pc:docMk/>
            <pc:sldMk cId="518488593" sldId="438"/>
            <ac:picMk id="4" creationId="{F859D352-394C-42D3-D1A5-4F46A33970DA}"/>
          </ac:picMkLst>
        </pc:picChg>
      </pc:sldChg>
    </pc:docChg>
  </pc:docChgLst>
  <pc:docChgLst>
    <pc:chgData name="Cai, Tony L" userId="8a6f7725-9766-4029-8478-566d23e131b5" providerId="ADAL" clId="{D31F73B4-4C98-BA48-9892-AFD4BFD5F9CC}"/>
    <pc:docChg chg="undo custSel addSld delSld modSld sldOrd">
      <pc:chgData name="Cai, Tony L" userId="8a6f7725-9766-4029-8478-566d23e131b5" providerId="ADAL" clId="{D31F73B4-4C98-BA48-9892-AFD4BFD5F9CC}" dt="2022-07-07T13:31:48.272" v="1708" actId="20577"/>
      <pc:docMkLst>
        <pc:docMk/>
      </pc:docMkLst>
      <pc:sldChg chg="del">
        <pc:chgData name="Cai, Tony L" userId="8a6f7725-9766-4029-8478-566d23e131b5" providerId="ADAL" clId="{D31F73B4-4C98-BA48-9892-AFD4BFD5F9CC}" dt="2022-06-30T20:15:52.228" v="410" actId="2696"/>
        <pc:sldMkLst>
          <pc:docMk/>
          <pc:sldMk cId="2552973221" sldId="394"/>
        </pc:sldMkLst>
      </pc:sldChg>
      <pc:sldChg chg="del">
        <pc:chgData name="Cai, Tony L" userId="8a6f7725-9766-4029-8478-566d23e131b5" providerId="ADAL" clId="{D31F73B4-4C98-BA48-9892-AFD4BFD5F9CC}" dt="2022-06-30T20:15:51.330" v="409" actId="2696"/>
        <pc:sldMkLst>
          <pc:docMk/>
          <pc:sldMk cId="2862213760" sldId="395"/>
        </pc:sldMkLst>
      </pc:sldChg>
      <pc:sldChg chg="delSp mod">
        <pc:chgData name="Cai, Tony L" userId="8a6f7725-9766-4029-8478-566d23e131b5" providerId="ADAL" clId="{D31F73B4-4C98-BA48-9892-AFD4BFD5F9CC}" dt="2022-06-30T20:19:12.984" v="437" actId="478"/>
        <pc:sldMkLst>
          <pc:docMk/>
          <pc:sldMk cId="1679219246" sldId="405"/>
        </pc:sldMkLst>
        <pc:spChg chg="del">
          <ac:chgData name="Cai, Tony L" userId="8a6f7725-9766-4029-8478-566d23e131b5" providerId="ADAL" clId="{D31F73B4-4C98-BA48-9892-AFD4BFD5F9CC}" dt="2022-06-30T20:19:12.984" v="437" actId="478"/>
          <ac:spMkLst>
            <pc:docMk/>
            <pc:sldMk cId="1679219246" sldId="405"/>
            <ac:spMk id="3" creationId="{9198D945-5EA2-AC47-B7F6-472ED1A9BAC3}"/>
          </ac:spMkLst>
        </pc:spChg>
      </pc:sldChg>
      <pc:sldChg chg="ord">
        <pc:chgData name="Cai, Tony L" userId="8a6f7725-9766-4029-8478-566d23e131b5" providerId="ADAL" clId="{D31F73B4-4C98-BA48-9892-AFD4BFD5F9CC}" dt="2022-06-30T14:47:06.270" v="116" actId="20578"/>
        <pc:sldMkLst>
          <pc:docMk/>
          <pc:sldMk cId="4244539406" sldId="414"/>
        </pc:sldMkLst>
      </pc:sldChg>
      <pc:sldChg chg="addSp delSp modSp mod">
        <pc:chgData name="Cai, Tony L" userId="8a6f7725-9766-4029-8478-566d23e131b5" providerId="ADAL" clId="{D31F73B4-4C98-BA48-9892-AFD4BFD5F9CC}" dt="2022-06-30T21:51:14.638" v="1026"/>
        <pc:sldMkLst>
          <pc:docMk/>
          <pc:sldMk cId="3195215905" sldId="415"/>
        </pc:sldMkLst>
        <pc:spChg chg="mod">
          <ac:chgData name="Cai, Tony L" userId="8a6f7725-9766-4029-8478-566d23e131b5" providerId="ADAL" clId="{D31F73B4-4C98-BA48-9892-AFD4BFD5F9CC}" dt="2022-06-30T21:36:08.429" v="1013" actId="20577"/>
          <ac:spMkLst>
            <pc:docMk/>
            <pc:sldMk cId="3195215905" sldId="415"/>
            <ac:spMk id="3" creationId="{0ECB1609-C8DC-3F60-88F7-606A98A89660}"/>
          </ac:spMkLst>
        </pc:spChg>
        <pc:spChg chg="add del mod">
          <ac:chgData name="Cai, Tony L" userId="8a6f7725-9766-4029-8478-566d23e131b5" providerId="ADAL" clId="{D31F73B4-4C98-BA48-9892-AFD4BFD5F9CC}" dt="2022-06-30T21:51:14.638" v="1026"/>
          <ac:spMkLst>
            <pc:docMk/>
            <pc:sldMk cId="3195215905" sldId="415"/>
            <ac:spMk id="4" creationId="{41A50A62-1C9C-8BF9-336E-55BFADF4394A}"/>
          </ac:spMkLst>
        </pc:spChg>
      </pc:sldChg>
      <pc:sldChg chg="addSp delSp modSp del mod ord modNotesTx">
        <pc:chgData name="Cai, Tony L" userId="8a6f7725-9766-4029-8478-566d23e131b5" providerId="ADAL" clId="{D31F73B4-4C98-BA48-9892-AFD4BFD5F9CC}" dt="2022-06-30T20:22:36.119" v="536" actId="2696"/>
        <pc:sldMkLst>
          <pc:docMk/>
          <pc:sldMk cId="3341008868" sldId="418"/>
        </pc:sldMkLst>
        <pc:spChg chg="mod">
          <ac:chgData name="Cai, Tony L" userId="8a6f7725-9766-4029-8478-566d23e131b5" providerId="ADAL" clId="{D31F73B4-4C98-BA48-9892-AFD4BFD5F9CC}" dt="2022-06-30T14:24:12.930" v="115" actId="20577"/>
          <ac:spMkLst>
            <pc:docMk/>
            <pc:sldMk cId="3341008868" sldId="418"/>
            <ac:spMk id="2" creationId="{3D84098D-F1B1-6D76-425E-32E4821C4333}"/>
          </ac:spMkLst>
        </pc:spChg>
        <pc:spChg chg="del mod">
          <ac:chgData name="Cai, Tony L" userId="8a6f7725-9766-4029-8478-566d23e131b5" providerId="ADAL" clId="{D31F73B4-4C98-BA48-9892-AFD4BFD5F9CC}" dt="2022-06-30T14:22:55.487" v="18" actId="478"/>
          <ac:spMkLst>
            <pc:docMk/>
            <pc:sldMk cId="3341008868" sldId="418"/>
            <ac:spMk id="5" creationId="{5C232827-4E6B-CC21-48D6-1951AC5D1F03}"/>
          </ac:spMkLst>
        </pc:spChg>
        <pc:picChg chg="add del">
          <ac:chgData name="Cai, Tony L" userId="8a6f7725-9766-4029-8478-566d23e131b5" providerId="ADAL" clId="{D31F73B4-4C98-BA48-9892-AFD4BFD5F9CC}" dt="2022-06-30T20:20:40.829" v="529" actId="21"/>
          <ac:picMkLst>
            <pc:docMk/>
            <pc:sldMk cId="3341008868" sldId="418"/>
            <ac:picMk id="11" creationId="{E2E932DB-D040-4CF4-3A8F-C73EEF08A3AC}"/>
          </ac:picMkLst>
        </pc:picChg>
      </pc:sldChg>
      <pc:sldChg chg="modNotesTx">
        <pc:chgData name="Cai, Tony L" userId="8a6f7725-9766-4029-8478-566d23e131b5" providerId="ADAL" clId="{D31F73B4-4C98-BA48-9892-AFD4BFD5F9CC}" dt="2022-06-30T21:25:59.806" v="717" actId="20577"/>
        <pc:sldMkLst>
          <pc:docMk/>
          <pc:sldMk cId="2085135701" sldId="420"/>
        </pc:sldMkLst>
      </pc:sldChg>
      <pc:sldChg chg="addSp modSp del mod modNotesTx">
        <pc:chgData name="Cai, Tony L" userId="8a6f7725-9766-4029-8478-566d23e131b5" providerId="ADAL" clId="{D31F73B4-4C98-BA48-9892-AFD4BFD5F9CC}" dt="2022-07-01T19:25:12.104" v="1113" actId="2696"/>
        <pc:sldMkLst>
          <pc:docMk/>
          <pc:sldMk cId="717758273" sldId="421"/>
        </pc:sldMkLst>
        <pc:spChg chg="mod">
          <ac:chgData name="Cai, Tony L" userId="8a6f7725-9766-4029-8478-566d23e131b5" providerId="ADAL" clId="{D31F73B4-4C98-BA48-9892-AFD4BFD5F9CC}" dt="2022-06-30T20:20:34.830" v="527" actId="20577"/>
          <ac:spMkLst>
            <pc:docMk/>
            <pc:sldMk cId="717758273" sldId="421"/>
            <ac:spMk id="2" creationId="{3D84098D-F1B1-6D76-425E-32E4821C4333}"/>
          </ac:spMkLst>
        </pc:spChg>
        <pc:picChg chg="add mod">
          <ac:chgData name="Cai, Tony L" userId="8a6f7725-9766-4029-8478-566d23e131b5" providerId="ADAL" clId="{D31F73B4-4C98-BA48-9892-AFD4BFD5F9CC}" dt="2022-06-30T20:20:52.430" v="532" actId="1076"/>
          <ac:picMkLst>
            <pc:docMk/>
            <pc:sldMk cId="717758273" sldId="421"/>
            <ac:picMk id="9" creationId="{B4C00790-E354-0952-868E-171AD2E407FC}"/>
          </ac:picMkLst>
        </pc:picChg>
        <pc:picChg chg="add mod">
          <ac:chgData name="Cai, Tony L" userId="8a6f7725-9766-4029-8478-566d23e131b5" providerId="ADAL" clId="{D31F73B4-4C98-BA48-9892-AFD4BFD5F9CC}" dt="2022-06-30T20:20:56.887" v="534" actId="1076"/>
          <ac:picMkLst>
            <pc:docMk/>
            <pc:sldMk cId="717758273" sldId="421"/>
            <ac:picMk id="10" creationId="{FB627465-0844-5A0C-B707-4016A3271C5E}"/>
          </ac:picMkLst>
        </pc:picChg>
      </pc:sldChg>
      <pc:sldChg chg="del">
        <pc:chgData name="Cai, Tony L" userId="8a6f7725-9766-4029-8478-566d23e131b5" providerId="ADAL" clId="{D31F73B4-4C98-BA48-9892-AFD4BFD5F9CC}" dt="2022-06-30T20:09:53.901" v="384" actId="2696"/>
        <pc:sldMkLst>
          <pc:docMk/>
          <pc:sldMk cId="1654228847" sldId="425"/>
        </pc:sldMkLst>
      </pc:sldChg>
      <pc:sldChg chg="addSp delSp modSp del mod modNotesTx">
        <pc:chgData name="Cai, Tony L" userId="8a6f7725-9766-4029-8478-566d23e131b5" providerId="ADAL" clId="{D31F73B4-4C98-BA48-9892-AFD4BFD5F9CC}" dt="2022-07-01T19:25:03.967" v="1109" actId="2696"/>
        <pc:sldMkLst>
          <pc:docMk/>
          <pc:sldMk cId="1753309662" sldId="427"/>
        </pc:sldMkLst>
        <pc:spChg chg="add del mod">
          <ac:chgData name="Cai, Tony L" userId="8a6f7725-9766-4029-8478-566d23e131b5" providerId="ADAL" clId="{D31F73B4-4C98-BA48-9892-AFD4BFD5F9CC}" dt="2022-07-01T19:20:13.254" v="1066"/>
          <ac:spMkLst>
            <pc:docMk/>
            <pc:sldMk cId="1753309662" sldId="427"/>
            <ac:spMk id="4" creationId="{F96FD19C-5800-074C-F0FA-6785B7030C08}"/>
          </ac:spMkLst>
        </pc:spChg>
      </pc:sldChg>
      <pc:sldChg chg="modSp mod ord modNotesTx">
        <pc:chgData name="Cai, Tony L" userId="8a6f7725-9766-4029-8478-566d23e131b5" providerId="ADAL" clId="{D31F73B4-4C98-BA48-9892-AFD4BFD5F9CC}" dt="2022-07-01T19:26:10.253" v="1117" actId="1076"/>
        <pc:sldMkLst>
          <pc:docMk/>
          <pc:sldMk cId="3447892132" sldId="429"/>
        </pc:sldMkLst>
        <pc:spChg chg="mod">
          <ac:chgData name="Cai, Tony L" userId="8a6f7725-9766-4029-8478-566d23e131b5" providerId="ADAL" clId="{D31F73B4-4C98-BA48-9892-AFD4BFD5F9CC}" dt="2022-06-30T21:51:46.387" v="1031" actId="207"/>
          <ac:spMkLst>
            <pc:docMk/>
            <pc:sldMk cId="3447892132" sldId="429"/>
            <ac:spMk id="2" creationId="{3D84098D-F1B1-6D76-425E-32E4821C4333}"/>
          </ac:spMkLst>
        </pc:spChg>
        <pc:spChg chg="mod">
          <ac:chgData name="Cai, Tony L" userId="8a6f7725-9766-4029-8478-566d23e131b5" providerId="ADAL" clId="{D31F73B4-4C98-BA48-9892-AFD4BFD5F9CC}" dt="2022-06-30T21:33:43.285" v="1012" actId="20577"/>
          <ac:spMkLst>
            <pc:docMk/>
            <pc:sldMk cId="3447892132" sldId="429"/>
            <ac:spMk id="3" creationId="{F4A9D49F-C326-1C00-66D0-7E544486EFB1}"/>
          </ac:spMkLst>
        </pc:spChg>
        <pc:spChg chg="mod">
          <ac:chgData name="Cai, Tony L" userId="8a6f7725-9766-4029-8478-566d23e131b5" providerId="ADAL" clId="{D31F73B4-4C98-BA48-9892-AFD4BFD5F9CC}" dt="2022-07-01T14:53:01.977" v="1060" actId="1076"/>
          <ac:spMkLst>
            <pc:docMk/>
            <pc:sldMk cId="3447892132" sldId="429"/>
            <ac:spMk id="4" creationId="{12B90EF9-C2E2-7547-BC06-05BDDB6DF73A}"/>
          </ac:spMkLst>
        </pc:spChg>
        <pc:spChg chg="mod">
          <ac:chgData name="Cai, Tony L" userId="8a6f7725-9766-4029-8478-566d23e131b5" providerId="ADAL" clId="{D31F73B4-4C98-BA48-9892-AFD4BFD5F9CC}" dt="2022-07-01T14:52:16.506" v="1052" actId="1076"/>
          <ac:spMkLst>
            <pc:docMk/>
            <pc:sldMk cId="3447892132" sldId="429"/>
            <ac:spMk id="5" creationId="{E745AC16-F3F3-414D-B598-4476B83EAED9}"/>
          </ac:spMkLst>
        </pc:spChg>
        <pc:spChg chg="mod">
          <ac:chgData name="Cai, Tony L" userId="8a6f7725-9766-4029-8478-566d23e131b5" providerId="ADAL" clId="{D31F73B4-4C98-BA48-9892-AFD4BFD5F9CC}" dt="2022-07-01T14:53:04.942" v="1061" actId="1076"/>
          <ac:spMkLst>
            <pc:docMk/>
            <pc:sldMk cId="3447892132" sldId="429"/>
            <ac:spMk id="6" creationId="{A1CA6787-7A60-E840-8FB3-C123C1824A2D}"/>
          </ac:spMkLst>
        </pc:spChg>
        <pc:spChg chg="mod">
          <ac:chgData name="Cai, Tony L" userId="8a6f7725-9766-4029-8478-566d23e131b5" providerId="ADAL" clId="{D31F73B4-4C98-BA48-9892-AFD4BFD5F9CC}" dt="2022-07-01T14:14:50.246" v="1051" actId="1076"/>
          <ac:spMkLst>
            <pc:docMk/>
            <pc:sldMk cId="3447892132" sldId="429"/>
            <ac:spMk id="9" creationId="{F6F7D32B-CF03-444A-AF92-B67A1FD76F14}"/>
          </ac:spMkLst>
        </pc:spChg>
        <pc:spChg chg="mod">
          <ac:chgData name="Cai, Tony L" userId="8a6f7725-9766-4029-8478-566d23e131b5" providerId="ADAL" clId="{D31F73B4-4C98-BA48-9892-AFD4BFD5F9CC}" dt="2022-07-01T19:26:10.253" v="1117" actId="1076"/>
          <ac:spMkLst>
            <pc:docMk/>
            <pc:sldMk cId="3447892132" sldId="429"/>
            <ac:spMk id="12" creationId="{A6878C64-9075-C141-A469-A64282BEC96D}"/>
          </ac:spMkLst>
        </pc:spChg>
        <pc:spChg chg="mod">
          <ac:chgData name="Cai, Tony L" userId="8a6f7725-9766-4029-8478-566d23e131b5" providerId="ADAL" clId="{D31F73B4-4C98-BA48-9892-AFD4BFD5F9CC}" dt="2022-07-01T14:52:43.176" v="1057" actId="1076"/>
          <ac:spMkLst>
            <pc:docMk/>
            <pc:sldMk cId="3447892132" sldId="429"/>
            <ac:spMk id="19" creationId="{88B16E89-D412-F947-BC74-E4A4C6446EB8}"/>
          </ac:spMkLst>
        </pc:spChg>
        <pc:spChg chg="mod">
          <ac:chgData name="Cai, Tony L" userId="8a6f7725-9766-4029-8478-566d23e131b5" providerId="ADAL" clId="{D31F73B4-4C98-BA48-9892-AFD4BFD5F9CC}" dt="2022-07-01T14:52:48.327" v="1058" actId="1076"/>
          <ac:spMkLst>
            <pc:docMk/>
            <pc:sldMk cId="3447892132" sldId="429"/>
            <ac:spMk id="20" creationId="{61C73E67-E4D0-8548-8E72-CAEE7D8BC932}"/>
          </ac:spMkLst>
        </pc:spChg>
        <pc:cxnChg chg="mod">
          <ac:chgData name="Cai, Tony L" userId="8a6f7725-9766-4029-8478-566d23e131b5" providerId="ADAL" clId="{D31F73B4-4C98-BA48-9892-AFD4BFD5F9CC}" dt="2022-07-01T14:53:04.942" v="1061" actId="1076"/>
          <ac:cxnSpMkLst>
            <pc:docMk/>
            <pc:sldMk cId="3447892132" sldId="429"/>
            <ac:cxnSpMk id="8" creationId="{FED0A430-F839-184A-9751-7E50B201B810}"/>
          </ac:cxnSpMkLst>
        </pc:cxnChg>
        <pc:cxnChg chg="mod">
          <ac:chgData name="Cai, Tony L" userId="8a6f7725-9766-4029-8478-566d23e131b5" providerId="ADAL" clId="{D31F73B4-4C98-BA48-9892-AFD4BFD5F9CC}" dt="2022-07-01T14:52:40.214" v="1056" actId="1076"/>
          <ac:cxnSpMkLst>
            <pc:docMk/>
            <pc:sldMk cId="3447892132" sldId="429"/>
            <ac:cxnSpMk id="22" creationId="{2685F310-00DD-DD4D-97E7-9B3DE9328D1B}"/>
          </ac:cxnSpMkLst>
        </pc:cxnChg>
        <pc:cxnChg chg="mod">
          <ac:chgData name="Cai, Tony L" userId="8a6f7725-9766-4029-8478-566d23e131b5" providerId="ADAL" clId="{D31F73B4-4C98-BA48-9892-AFD4BFD5F9CC}" dt="2022-07-01T14:52:30.785" v="1055" actId="1076"/>
          <ac:cxnSpMkLst>
            <pc:docMk/>
            <pc:sldMk cId="3447892132" sldId="429"/>
            <ac:cxnSpMk id="24" creationId="{F69048B9-3AD3-9D4F-A2F7-EC41EF4C9D29}"/>
          </ac:cxnSpMkLst>
        </pc:cxnChg>
      </pc:sldChg>
      <pc:sldChg chg="addSp modSp new del mod ord">
        <pc:chgData name="Cai, Tony L" userId="8a6f7725-9766-4029-8478-566d23e131b5" providerId="ADAL" clId="{D31F73B4-4C98-BA48-9892-AFD4BFD5F9CC}" dt="2022-07-01T19:18:39.060" v="1063" actId="2696"/>
        <pc:sldMkLst>
          <pc:docMk/>
          <pc:sldMk cId="1356530764" sldId="430"/>
        </pc:sldMkLst>
        <pc:spChg chg="add mod">
          <ac:chgData name="Cai, Tony L" userId="8a6f7725-9766-4029-8478-566d23e131b5" providerId="ADAL" clId="{D31F73B4-4C98-BA48-9892-AFD4BFD5F9CC}" dt="2022-06-30T19:54:49.011" v="380" actId="20577"/>
          <ac:spMkLst>
            <pc:docMk/>
            <pc:sldMk cId="1356530764" sldId="430"/>
            <ac:spMk id="2" creationId="{0B516C80-29AF-3A53-5B0F-188107E7BC5E}"/>
          </ac:spMkLst>
        </pc:spChg>
        <pc:spChg chg="add mod">
          <ac:chgData name="Cai, Tony L" userId="8a6f7725-9766-4029-8478-566d23e131b5" providerId="ADAL" clId="{D31F73B4-4C98-BA48-9892-AFD4BFD5F9CC}" dt="2022-06-30T20:18:00.627" v="436"/>
          <ac:spMkLst>
            <pc:docMk/>
            <pc:sldMk cId="1356530764" sldId="430"/>
            <ac:spMk id="3" creationId="{57378388-7A69-EFBF-8BD2-89A55CB535E0}"/>
          </ac:spMkLst>
        </pc:spChg>
      </pc:sldChg>
      <pc:sldChg chg="addSp modSp new mod modNotesTx">
        <pc:chgData name="Cai, Tony L" userId="8a6f7725-9766-4029-8478-566d23e131b5" providerId="ADAL" clId="{D31F73B4-4C98-BA48-9892-AFD4BFD5F9CC}" dt="2022-06-30T21:27:10.040" v="934" actId="20577"/>
        <pc:sldMkLst>
          <pc:docMk/>
          <pc:sldMk cId="2652437540" sldId="431"/>
        </pc:sldMkLst>
        <pc:spChg chg="mod">
          <ac:chgData name="Cai, Tony L" userId="8a6f7725-9766-4029-8478-566d23e131b5" providerId="ADAL" clId="{D31F73B4-4C98-BA48-9892-AFD4BFD5F9CC}" dt="2022-06-30T20:14:33.237" v="403" actId="20577"/>
          <ac:spMkLst>
            <pc:docMk/>
            <pc:sldMk cId="2652437540" sldId="431"/>
            <ac:spMk id="2" creationId="{11D252C4-3B80-ED06-5E9C-B0220A23F1E6}"/>
          </ac:spMkLst>
        </pc:spChg>
        <pc:picChg chg="add mod">
          <ac:chgData name="Cai, Tony L" userId="8a6f7725-9766-4029-8478-566d23e131b5" providerId="ADAL" clId="{D31F73B4-4C98-BA48-9892-AFD4BFD5F9CC}" dt="2022-06-30T20:26:50.463" v="539" actId="14100"/>
          <ac:picMkLst>
            <pc:docMk/>
            <pc:sldMk cId="2652437540" sldId="431"/>
            <ac:picMk id="4" creationId="{63FED1CB-7AEF-CABE-4155-60DED49FC25B}"/>
          </ac:picMkLst>
        </pc:picChg>
      </pc:sldChg>
      <pc:sldChg chg="addSp delSp modSp new mod ord modClrScheme chgLayout">
        <pc:chgData name="Cai, Tony L" userId="8a6f7725-9766-4029-8478-566d23e131b5" providerId="ADAL" clId="{D31F73B4-4C98-BA48-9892-AFD4BFD5F9CC}" dt="2022-06-30T21:49:04.995" v="1023" actId="478"/>
        <pc:sldMkLst>
          <pc:docMk/>
          <pc:sldMk cId="311989087" sldId="432"/>
        </pc:sldMkLst>
        <pc:spChg chg="mod ord">
          <ac:chgData name="Cai, Tony L" userId="8a6f7725-9766-4029-8478-566d23e131b5" providerId="ADAL" clId="{D31F73B4-4C98-BA48-9892-AFD4BFD5F9CC}" dt="2022-06-30T21:48:51.451" v="1020" actId="26606"/>
          <ac:spMkLst>
            <pc:docMk/>
            <pc:sldMk cId="311989087" sldId="432"/>
            <ac:spMk id="2" creationId="{B10E353A-53C5-185D-5320-69341A94007E}"/>
          </ac:spMkLst>
        </pc:spChg>
        <pc:spChg chg="mod">
          <ac:chgData name="Cai, Tony L" userId="8a6f7725-9766-4029-8478-566d23e131b5" providerId="ADAL" clId="{D31F73B4-4C98-BA48-9892-AFD4BFD5F9CC}" dt="2022-06-30T21:48:51.451" v="1020" actId="26606"/>
          <ac:spMkLst>
            <pc:docMk/>
            <pc:sldMk cId="311989087" sldId="432"/>
            <ac:spMk id="3" creationId="{01C9DADB-7537-A3F2-E32E-B044A9F0D713}"/>
          </ac:spMkLst>
        </pc:spChg>
        <pc:picChg chg="add del mod">
          <ac:chgData name="Cai, Tony L" userId="8a6f7725-9766-4029-8478-566d23e131b5" providerId="ADAL" clId="{D31F73B4-4C98-BA48-9892-AFD4BFD5F9CC}" dt="2022-06-30T21:29:42.497" v="943" actId="478"/>
          <ac:picMkLst>
            <pc:docMk/>
            <pc:sldMk cId="311989087" sldId="432"/>
            <ac:picMk id="5" creationId="{89E722BA-D098-1585-56F5-9BDB33662846}"/>
          </ac:picMkLst>
        </pc:picChg>
        <pc:picChg chg="add del mod">
          <ac:chgData name="Cai, Tony L" userId="8a6f7725-9766-4029-8478-566d23e131b5" providerId="ADAL" clId="{D31F73B4-4C98-BA48-9892-AFD4BFD5F9CC}" dt="2022-06-30T21:47:49.050" v="1015" actId="478"/>
          <ac:picMkLst>
            <pc:docMk/>
            <pc:sldMk cId="311989087" sldId="432"/>
            <ac:picMk id="7" creationId="{F65DD92B-0C7D-5F14-9C77-72B63517C0B1}"/>
          </ac:picMkLst>
        </pc:picChg>
        <pc:picChg chg="add del mod">
          <ac:chgData name="Cai, Tony L" userId="8a6f7725-9766-4029-8478-566d23e131b5" providerId="ADAL" clId="{D31F73B4-4C98-BA48-9892-AFD4BFD5F9CC}" dt="2022-06-30T21:49:04.995" v="1023" actId="478"/>
          <ac:picMkLst>
            <pc:docMk/>
            <pc:sldMk cId="311989087" sldId="432"/>
            <ac:picMk id="9" creationId="{902B52EA-EDF8-2432-ED85-00AAB31785C1}"/>
          </ac:picMkLst>
        </pc:picChg>
      </pc:sldChg>
      <pc:sldChg chg="modSp new mod modNotesTx">
        <pc:chgData name="Cai, Tony L" userId="8a6f7725-9766-4029-8478-566d23e131b5" providerId="ADAL" clId="{D31F73B4-4C98-BA48-9892-AFD4BFD5F9CC}" dt="2022-06-30T21:30:37.802" v="1007" actId="20577"/>
        <pc:sldMkLst>
          <pc:docMk/>
          <pc:sldMk cId="194590129" sldId="434"/>
        </pc:sldMkLst>
        <pc:spChg chg="mod">
          <ac:chgData name="Cai, Tony L" userId="8a6f7725-9766-4029-8478-566d23e131b5" providerId="ADAL" clId="{D31F73B4-4C98-BA48-9892-AFD4BFD5F9CC}" dt="2022-06-30T21:18:20.259" v="599" actId="20577"/>
          <ac:spMkLst>
            <pc:docMk/>
            <pc:sldMk cId="194590129" sldId="434"/>
            <ac:spMk id="2" creationId="{86689A72-7249-EA61-7F03-3309E999D69C}"/>
          </ac:spMkLst>
        </pc:spChg>
        <pc:spChg chg="mod">
          <ac:chgData name="Cai, Tony L" userId="8a6f7725-9766-4029-8478-566d23e131b5" providerId="ADAL" clId="{D31F73B4-4C98-BA48-9892-AFD4BFD5F9CC}" dt="2022-06-30T21:17:51.381" v="550" actId="20577"/>
          <ac:spMkLst>
            <pc:docMk/>
            <pc:sldMk cId="194590129" sldId="434"/>
            <ac:spMk id="3" creationId="{6FE68DF2-1EBB-75E7-B0BA-0EF8B9E76B6A}"/>
          </ac:spMkLst>
        </pc:spChg>
      </pc:sldChg>
      <pc:sldChg chg="ord modNotesTx">
        <pc:chgData name="Cai, Tony L" userId="8a6f7725-9766-4029-8478-566d23e131b5" providerId="ADAL" clId="{D31F73B4-4C98-BA48-9892-AFD4BFD5F9CC}" dt="2022-07-01T20:07:57.630" v="1181" actId="20577"/>
        <pc:sldMkLst>
          <pc:docMk/>
          <pc:sldMk cId="221772112" sldId="435"/>
        </pc:sldMkLst>
      </pc:sldChg>
      <pc:sldChg chg="modNotesTx">
        <pc:chgData name="Cai, Tony L" userId="8a6f7725-9766-4029-8478-566d23e131b5" providerId="ADAL" clId="{D31F73B4-4C98-BA48-9892-AFD4BFD5F9CC}" dt="2022-07-01T21:02:42.052" v="1235" actId="20577"/>
        <pc:sldMkLst>
          <pc:docMk/>
          <pc:sldMk cId="2199691518" sldId="437"/>
        </pc:sldMkLst>
      </pc:sldChg>
      <pc:sldChg chg="new del">
        <pc:chgData name="Cai, Tony L" userId="8a6f7725-9766-4029-8478-566d23e131b5" providerId="ADAL" clId="{D31F73B4-4C98-BA48-9892-AFD4BFD5F9CC}" dt="2022-06-30T21:33:30.121" v="1011" actId="2696"/>
        <pc:sldMkLst>
          <pc:docMk/>
          <pc:sldMk cId="3950357807" sldId="437"/>
        </pc:sldMkLst>
      </pc:sldChg>
      <pc:sldChg chg="delSp modSp mod modNotesTx">
        <pc:chgData name="Cai, Tony L" userId="8a6f7725-9766-4029-8478-566d23e131b5" providerId="ADAL" clId="{D31F73B4-4C98-BA48-9892-AFD4BFD5F9CC}" dt="2022-07-01T21:19:57.643" v="1686" actId="20577"/>
        <pc:sldMkLst>
          <pc:docMk/>
          <pc:sldMk cId="1633192161" sldId="439"/>
        </pc:sldMkLst>
        <pc:spChg chg="del">
          <ac:chgData name="Cai, Tony L" userId="8a6f7725-9766-4029-8478-566d23e131b5" providerId="ADAL" clId="{D31F73B4-4C98-BA48-9892-AFD4BFD5F9CC}" dt="2022-07-01T19:17:26.806" v="1062" actId="478"/>
          <ac:spMkLst>
            <pc:docMk/>
            <pc:sldMk cId="1633192161" sldId="439"/>
            <ac:spMk id="14" creationId="{E8AA62A6-F780-A9B9-21EE-EABD26D45506}"/>
          </ac:spMkLst>
        </pc:spChg>
        <pc:spChg chg="mod">
          <ac:chgData name="Cai, Tony L" userId="8a6f7725-9766-4029-8478-566d23e131b5" providerId="ADAL" clId="{D31F73B4-4C98-BA48-9892-AFD4BFD5F9CC}" dt="2022-07-01T21:10:18.314" v="1546" actId="20577"/>
          <ac:spMkLst>
            <pc:docMk/>
            <pc:sldMk cId="1633192161" sldId="439"/>
            <ac:spMk id="15" creationId="{72D32640-6229-821E-C59D-2E3DB7937D3C}"/>
          </ac:spMkLst>
        </pc:spChg>
      </pc:sldChg>
      <pc:sldChg chg="modSp mod modNotesTx">
        <pc:chgData name="Cai, Tony L" userId="8a6f7725-9766-4029-8478-566d23e131b5" providerId="ADAL" clId="{D31F73B4-4C98-BA48-9892-AFD4BFD5F9CC}" dt="2022-07-01T21:00:06.556" v="1206" actId="20577"/>
        <pc:sldMkLst>
          <pc:docMk/>
          <pc:sldMk cId="865875830" sldId="441"/>
        </pc:sldMkLst>
        <pc:spChg chg="mod">
          <ac:chgData name="Cai, Tony L" userId="8a6f7725-9766-4029-8478-566d23e131b5" providerId="ADAL" clId="{D31F73B4-4C98-BA48-9892-AFD4BFD5F9CC}" dt="2022-07-01T21:00:06.556" v="1206" actId="20577"/>
          <ac:spMkLst>
            <pc:docMk/>
            <pc:sldMk cId="865875830" sldId="441"/>
            <ac:spMk id="3" creationId="{161239D0-C770-648B-2538-0B4CC58FB5B2}"/>
          </ac:spMkLst>
        </pc:spChg>
      </pc:sldChg>
      <pc:sldChg chg="addSp delSp modSp add mod modNotesTx">
        <pc:chgData name="Cai, Tony L" userId="8a6f7725-9766-4029-8478-566d23e131b5" providerId="ADAL" clId="{D31F73B4-4C98-BA48-9892-AFD4BFD5F9CC}" dt="2022-07-07T13:31:48.272" v="1708" actId="20577"/>
        <pc:sldMkLst>
          <pc:docMk/>
          <pc:sldMk cId="2802411526" sldId="442"/>
        </pc:sldMkLst>
        <pc:spChg chg="mod">
          <ac:chgData name="Cai, Tony L" userId="8a6f7725-9766-4029-8478-566d23e131b5" providerId="ADAL" clId="{D31F73B4-4C98-BA48-9892-AFD4BFD5F9CC}" dt="2022-07-07T13:31:48.272" v="1708" actId="20577"/>
          <ac:spMkLst>
            <pc:docMk/>
            <pc:sldMk cId="2802411526" sldId="442"/>
            <ac:spMk id="2" creationId="{3D84098D-F1B1-6D76-425E-32E4821C4333}"/>
          </ac:spMkLst>
        </pc:spChg>
        <pc:spChg chg="add mod">
          <ac:chgData name="Cai, Tony L" userId="8a6f7725-9766-4029-8478-566d23e131b5" providerId="ADAL" clId="{D31F73B4-4C98-BA48-9892-AFD4BFD5F9CC}" dt="2022-07-01T19:24:29.909" v="1108" actId="1076"/>
          <ac:spMkLst>
            <pc:docMk/>
            <pc:sldMk cId="2802411526" sldId="442"/>
            <ac:spMk id="11" creationId="{FE8F7E2E-D036-7B19-A8D9-18BAC7D19A71}"/>
          </ac:spMkLst>
        </pc:spChg>
        <pc:spChg chg="add mod">
          <ac:chgData name="Cai, Tony L" userId="8a6f7725-9766-4029-8478-566d23e131b5" providerId="ADAL" clId="{D31F73B4-4C98-BA48-9892-AFD4BFD5F9CC}" dt="2022-07-01T19:24:29.909" v="1108" actId="1076"/>
          <ac:spMkLst>
            <pc:docMk/>
            <pc:sldMk cId="2802411526" sldId="442"/>
            <ac:spMk id="12" creationId="{2C9B1E5E-8426-105B-FB8B-361E325A7B9D}"/>
          </ac:spMkLst>
        </pc:spChg>
        <pc:spChg chg="add mod">
          <ac:chgData name="Cai, Tony L" userId="8a6f7725-9766-4029-8478-566d23e131b5" providerId="ADAL" clId="{D31F73B4-4C98-BA48-9892-AFD4BFD5F9CC}" dt="2022-07-01T19:24:29.909" v="1108" actId="1076"/>
          <ac:spMkLst>
            <pc:docMk/>
            <pc:sldMk cId="2802411526" sldId="442"/>
            <ac:spMk id="14" creationId="{12E5C04B-AF4A-9CFE-507D-C86AE9DCD029}"/>
          </ac:spMkLst>
        </pc:spChg>
        <pc:grpChg chg="del">
          <ac:chgData name="Cai, Tony L" userId="8a6f7725-9766-4029-8478-566d23e131b5" providerId="ADAL" clId="{D31F73B4-4C98-BA48-9892-AFD4BFD5F9CC}" dt="2022-07-01T19:20:58.877" v="1068" actId="478"/>
          <ac:grpSpMkLst>
            <pc:docMk/>
            <pc:sldMk cId="2802411526" sldId="442"/>
            <ac:grpSpMk id="19" creationId="{520358A5-6A0A-51D0-4390-E0411172FD53}"/>
          </ac:grpSpMkLst>
        </pc:grpChg>
        <pc:picChg chg="add mod">
          <ac:chgData name="Cai, Tony L" userId="8a6f7725-9766-4029-8478-566d23e131b5" providerId="ADAL" clId="{D31F73B4-4C98-BA48-9892-AFD4BFD5F9CC}" dt="2022-07-01T19:24:29.909" v="1108" actId="1076"/>
          <ac:picMkLst>
            <pc:docMk/>
            <pc:sldMk cId="2802411526" sldId="442"/>
            <ac:picMk id="18" creationId="{6B70DB1A-3127-5F70-5B2B-C6F11E4774D5}"/>
          </ac:picMkLst>
        </pc:picChg>
        <pc:picChg chg="add mod">
          <ac:chgData name="Cai, Tony L" userId="8a6f7725-9766-4029-8478-566d23e131b5" providerId="ADAL" clId="{D31F73B4-4C98-BA48-9892-AFD4BFD5F9CC}" dt="2022-07-01T19:24:29.909" v="1108" actId="1076"/>
          <ac:picMkLst>
            <pc:docMk/>
            <pc:sldMk cId="2802411526" sldId="442"/>
            <ac:picMk id="20" creationId="{F57E84EC-2858-A221-8E02-A295D2BEC2DB}"/>
          </ac:picMkLst>
        </pc:picChg>
        <pc:cxnChg chg="add mod">
          <ac:chgData name="Cai, Tony L" userId="8a6f7725-9766-4029-8478-566d23e131b5" providerId="ADAL" clId="{D31F73B4-4C98-BA48-9892-AFD4BFD5F9CC}" dt="2022-07-01T19:25:50.376" v="1116" actId="692"/>
          <ac:cxnSpMkLst>
            <pc:docMk/>
            <pc:sldMk cId="2802411526" sldId="442"/>
            <ac:cxnSpMk id="13" creationId="{3F1CE131-3BEF-0DEE-A1FF-08BF1C83DBFF}"/>
          </ac:cxnSpMkLst>
        </pc:cxnChg>
        <pc:cxnChg chg="add mod">
          <ac:chgData name="Cai, Tony L" userId="8a6f7725-9766-4029-8478-566d23e131b5" providerId="ADAL" clId="{D31F73B4-4C98-BA48-9892-AFD4BFD5F9CC}" dt="2022-07-01T19:25:43.457" v="1114" actId="692"/>
          <ac:cxnSpMkLst>
            <pc:docMk/>
            <pc:sldMk cId="2802411526" sldId="442"/>
            <ac:cxnSpMk id="15" creationId="{C982BC7D-4E0D-32B5-FAF6-4818EEE3234A}"/>
          </ac:cxnSpMkLst>
        </pc:cxnChg>
        <pc:cxnChg chg="add mod">
          <ac:chgData name="Cai, Tony L" userId="8a6f7725-9766-4029-8478-566d23e131b5" providerId="ADAL" clId="{D31F73B4-4C98-BA48-9892-AFD4BFD5F9CC}" dt="2022-07-01T19:25:47.522" v="1115" actId="692"/>
          <ac:cxnSpMkLst>
            <pc:docMk/>
            <pc:sldMk cId="2802411526" sldId="442"/>
            <ac:cxnSpMk id="16" creationId="{C0C9D325-A095-2291-9A55-B8A9E7271647}"/>
          </ac:cxnSpMkLst>
        </pc:cxnChg>
      </pc:sldChg>
    </pc:docChg>
  </pc:docChgLst>
  <pc:docChgLst>
    <pc:chgData name="Mason Schmidt" userId="702fc88d-7260-48d8-b8e6-172fbf27714f" providerId="ADAL" clId="{43EB82C3-208D-8245-B2D8-0625CA4FC6F5}"/>
    <pc:docChg chg="undo custSel addSld delSld modSld sldOrd">
      <pc:chgData name="Mason Schmidt" userId="702fc88d-7260-48d8-b8e6-172fbf27714f" providerId="ADAL" clId="{43EB82C3-208D-8245-B2D8-0625CA4FC6F5}" dt="2022-07-01T21:18:48.675" v="5510" actId="20577"/>
      <pc:docMkLst>
        <pc:docMk/>
      </pc:docMkLst>
      <pc:sldChg chg="ord">
        <pc:chgData name="Mason Schmidt" userId="702fc88d-7260-48d8-b8e6-172fbf27714f" providerId="ADAL" clId="{43EB82C3-208D-8245-B2D8-0625CA4FC6F5}" dt="2022-06-30T19:48:04.735" v="1302" actId="20578"/>
        <pc:sldMkLst>
          <pc:docMk/>
          <pc:sldMk cId="4244539406" sldId="414"/>
        </pc:sldMkLst>
      </pc:sldChg>
      <pc:sldChg chg="modSp mod">
        <pc:chgData name="Mason Schmidt" userId="702fc88d-7260-48d8-b8e6-172fbf27714f" providerId="ADAL" clId="{43EB82C3-208D-8245-B2D8-0625CA4FC6F5}" dt="2022-06-30T14:18:54.545" v="3" actId="20577"/>
        <pc:sldMkLst>
          <pc:docMk/>
          <pc:sldMk cId="3195215905" sldId="415"/>
        </pc:sldMkLst>
        <pc:spChg chg="mod">
          <ac:chgData name="Mason Schmidt" userId="702fc88d-7260-48d8-b8e6-172fbf27714f" providerId="ADAL" clId="{43EB82C3-208D-8245-B2D8-0625CA4FC6F5}" dt="2022-06-30T14:18:54.545" v="3" actId="20577"/>
          <ac:spMkLst>
            <pc:docMk/>
            <pc:sldMk cId="3195215905" sldId="415"/>
            <ac:spMk id="3" creationId="{0ECB1609-C8DC-3F60-88F7-606A98A89660}"/>
          </ac:spMkLst>
        </pc:spChg>
      </pc:sldChg>
      <pc:sldChg chg="ord">
        <pc:chgData name="Mason Schmidt" userId="702fc88d-7260-48d8-b8e6-172fbf27714f" providerId="ADAL" clId="{43EB82C3-208D-8245-B2D8-0625CA4FC6F5}" dt="2022-06-30T19:57:59.814" v="1375" actId="20578"/>
        <pc:sldMkLst>
          <pc:docMk/>
          <pc:sldMk cId="3341008868" sldId="418"/>
        </pc:sldMkLst>
      </pc:sldChg>
      <pc:sldChg chg="delSp modSp add mod modNotesTx">
        <pc:chgData name="Mason Schmidt" userId="702fc88d-7260-48d8-b8e6-172fbf27714f" providerId="ADAL" clId="{43EB82C3-208D-8245-B2D8-0625CA4FC6F5}" dt="2022-07-01T14:15:43.377" v="3545" actId="20577"/>
        <pc:sldMkLst>
          <pc:docMk/>
          <pc:sldMk cId="2085135701" sldId="420"/>
        </pc:sldMkLst>
        <pc:spChg chg="mod">
          <ac:chgData name="Mason Schmidt" userId="702fc88d-7260-48d8-b8e6-172fbf27714f" providerId="ADAL" clId="{43EB82C3-208D-8245-B2D8-0625CA4FC6F5}" dt="2022-06-30T15:17:52.327" v="1298" actId="20577"/>
          <ac:spMkLst>
            <pc:docMk/>
            <pc:sldMk cId="2085135701" sldId="420"/>
            <ac:spMk id="2" creationId="{3D84098D-F1B1-6D76-425E-32E4821C4333}"/>
          </ac:spMkLst>
        </pc:spChg>
        <pc:spChg chg="mod">
          <ac:chgData name="Mason Schmidt" userId="702fc88d-7260-48d8-b8e6-172fbf27714f" providerId="ADAL" clId="{43EB82C3-208D-8245-B2D8-0625CA4FC6F5}" dt="2022-06-30T14:37:14.176" v="65" actId="20577"/>
          <ac:spMkLst>
            <pc:docMk/>
            <pc:sldMk cId="2085135701" sldId="420"/>
            <ac:spMk id="3" creationId="{F4A9D49F-C326-1C00-66D0-7E544486EFB1}"/>
          </ac:spMkLst>
        </pc:spChg>
        <pc:spChg chg="del mod">
          <ac:chgData name="Mason Schmidt" userId="702fc88d-7260-48d8-b8e6-172fbf27714f" providerId="ADAL" clId="{43EB82C3-208D-8245-B2D8-0625CA4FC6F5}" dt="2022-06-30T14:34:08.345" v="17"/>
          <ac:spMkLst>
            <pc:docMk/>
            <pc:sldMk cId="2085135701" sldId="420"/>
            <ac:spMk id="6" creationId="{8325A4FA-5C21-D944-A6FA-EA4B5C177D5D}"/>
          </ac:spMkLst>
        </pc:spChg>
        <pc:spChg chg="del mod">
          <ac:chgData name="Mason Schmidt" userId="702fc88d-7260-48d8-b8e6-172fbf27714f" providerId="ADAL" clId="{43EB82C3-208D-8245-B2D8-0625CA4FC6F5}" dt="2022-06-30T14:34:10.508" v="20"/>
          <ac:spMkLst>
            <pc:docMk/>
            <pc:sldMk cId="2085135701" sldId="420"/>
            <ac:spMk id="7" creationId="{DA981B8C-CF59-804F-928B-CAE349F8CFDF}"/>
          </ac:spMkLst>
        </pc:spChg>
        <pc:spChg chg="del mod">
          <ac:chgData name="Mason Schmidt" userId="702fc88d-7260-48d8-b8e6-172fbf27714f" providerId="ADAL" clId="{43EB82C3-208D-8245-B2D8-0625CA4FC6F5}" dt="2022-06-30T14:34:22.961" v="25" actId="21"/>
          <ac:spMkLst>
            <pc:docMk/>
            <pc:sldMk cId="2085135701" sldId="420"/>
            <ac:spMk id="8" creationId="{EE489E9F-DBEB-4C4D-8BB8-3A4A612308AE}"/>
          </ac:spMkLst>
        </pc:spChg>
        <pc:picChg chg="del">
          <ac:chgData name="Mason Schmidt" userId="702fc88d-7260-48d8-b8e6-172fbf27714f" providerId="ADAL" clId="{43EB82C3-208D-8245-B2D8-0625CA4FC6F5}" dt="2022-06-30T14:31:50.801" v="11" actId="21"/>
          <ac:picMkLst>
            <pc:docMk/>
            <pc:sldMk cId="2085135701" sldId="420"/>
            <ac:picMk id="19" creationId="{996B1886-5ED4-454F-87D8-1D2E18E508D7}"/>
          </ac:picMkLst>
        </pc:picChg>
        <pc:picChg chg="del">
          <ac:chgData name="Mason Schmidt" userId="702fc88d-7260-48d8-b8e6-172fbf27714f" providerId="ADAL" clId="{43EB82C3-208D-8245-B2D8-0625CA4FC6F5}" dt="2022-06-30T14:34:15.229" v="22" actId="21"/>
          <ac:picMkLst>
            <pc:docMk/>
            <pc:sldMk cId="2085135701" sldId="420"/>
            <ac:picMk id="21" creationId="{AB3904E6-D5A8-9641-90C0-2F0E6B47AFB3}"/>
          </ac:picMkLst>
        </pc:picChg>
        <pc:cxnChg chg="del">
          <ac:chgData name="Mason Schmidt" userId="702fc88d-7260-48d8-b8e6-172fbf27714f" providerId="ADAL" clId="{43EB82C3-208D-8245-B2D8-0625CA4FC6F5}" dt="2022-06-30T14:34:10.048" v="18" actId="21"/>
          <ac:cxnSpMkLst>
            <pc:docMk/>
            <pc:sldMk cId="2085135701" sldId="420"/>
            <ac:cxnSpMk id="9" creationId="{0812E5E6-5DEB-4049-B362-E8649BBE60F4}"/>
          </ac:cxnSpMkLst>
        </pc:cxnChg>
        <pc:cxnChg chg="del">
          <ac:chgData name="Mason Schmidt" userId="702fc88d-7260-48d8-b8e6-172fbf27714f" providerId="ADAL" clId="{43EB82C3-208D-8245-B2D8-0625CA4FC6F5}" dt="2022-06-30T14:34:11.741" v="21" actId="21"/>
          <ac:cxnSpMkLst>
            <pc:docMk/>
            <pc:sldMk cId="2085135701" sldId="420"/>
            <ac:cxnSpMk id="10" creationId="{5689D9B2-7AF0-C543-B5C8-608FBB5B27D3}"/>
          </ac:cxnSpMkLst>
        </pc:cxnChg>
        <pc:cxnChg chg="del">
          <ac:chgData name="Mason Schmidt" userId="702fc88d-7260-48d8-b8e6-172fbf27714f" providerId="ADAL" clId="{43EB82C3-208D-8245-B2D8-0625CA4FC6F5}" dt="2022-06-30T14:34:18.006" v="23" actId="21"/>
          <ac:cxnSpMkLst>
            <pc:docMk/>
            <pc:sldMk cId="2085135701" sldId="420"/>
            <ac:cxnSpMk id="13" creationId="{464008EF-289E-3843-9B7B-761D22577C0C}"/>
          </ac:cxnSpMkLst>
        </pc:cxnChg>
      </pc:sldChg>
      <pc:sldChg chg="del">
        <pc:chgData name="Mason Schmidt" userId="702fc88d-7260-48d8-b8e6-172fbf27714f" providerId="ADAL" clId="{43EB82C3-208D-8245-B2D8-0625CA4FC6F5}" dt="2022-06-30T14:31:42.494" v="9" actId="2696"/>
        <pc:sldMkLst>
          <pc:docMk/>
          <pc:sldMk cId="2849370285" sldId="420"/>
        </pc:sldMkLst>
      </pc:sldChg>
      <pc:sldChg chg="ord">
        <pc:chgData name="Mason Schmidt" userId="702fc88d-7260-48d8-b8e6-172fbf27714f" providerId="ADAL" clId="{43EB82C3-208D-8245-B2D8-0625CA4FC6F5}" dt="2022-06-30T19:57:36.945" v="1372" actId="20578"/>
        <pc:sldMkLst>
          <pc:docMk/>
          <pc:sldMk cId="717758273" sldId="421"/>
        </pc:sldMkLst>
      </pc:sldChg>
      <pc:sldChg chg="del ord">
        <pc:chgData name="Mason Schmidt" userId="702fc88d-7260-48d8-b8e6-172fbf27714f" providerId="ADAL" clId="{43EB82C3-208D-8245-B2D8-0625CA4FC6F5}" dt="2022-06-30T19:58:20.548" v="1376" actId="2696"/>
        <pc:sldMkLst>
          <pc:docMk/>
          <pc:sldMk cId="1001154322" sldId="422"/>
        </pc:sldMkLst>
      </pc:sldChg>
      <pc:sldChg chg="del">
        <pc:chgData name="Mason Schmidt" userId="702fc88d-7260-48d8-b8e6-172fbf27714f" providerId="ADAL" clId="{43EB82C3-208D-8245-B2D8-0625CA4FC6F5}" dt="2022-06-30T19:41:23.499" v="1299" actId="2696"/>
        <pc:sldMkLst>
          <pc:docMk/>
          <pc:sldMk cId="3840499924" sldId="426"/>
        </pc:sldMkLst>
      </pc:sldChg>
      <pc:sldChg chg="modSp add mod">
        <pc:chgData name="Mason Schmidt" userId="702fc88d-7260-48d8-b8e6-172fbf27714f" providerId="ADAL" clId="{43EB82C3-208D-8245-B2D8-0625CA4FC6F5}" dt="2022-06-30T14:31:31.493" v="8" actId="20577"/>
        <pc:sldMkLst>
          <pc:docMk/>
          <pc:sldMk cId="1753309662" sldId="427"/>
        </pc:sldMkLst>
        <pc:spChg chg="mod">
          <ac:chgData name="Mason Schmidt" userId="702fc88d-7260-48d8-b8e6-172fbf27714f" providerId="ADAL" clId="{43EB82C3-208D-8245-B2D8-0625CA4FC6F5}" dt="2022-06-30T14:31:31.493" v="8" actId="20577"/>
          <ac:spMkLst>
            <pc:docMk/>
            <pc:sldMk cId="1753309662" sldId="427"/>
            <ac:spMk id="3" creationId="{F4A9D49F-C326-1C00-66D0-7E544486EFB1}"/>
          </ac:spMkLst>
        </pc:spChg>
      </pc:sldChg>
      <pc:sldChg chg="modSp add del mod">
        <pc:chgData name="Mason Schmidt" userId="702fc88d-7260-48d8-b8e6-172fbf27714f" providerId="ADAL" clId="{43EB82C3-208D-8245-B2D8-0625CA4FC6F5}" dt="2022-06-30T14:51:30.553" v="939" actId="2696"/>
        <pc:sldMkLst>
          <pc:docMk/>
          <pc:sldMk cId="3819430731" sldId="428"/>
        </pc:sldMkLst>
        <pc:spChg chg="mod">
          <ac:chgData name="Mason Schmidt" userId="702fc88d-7260-48d8-b8e6-172fbf27714f" providerId="ADAL" clId="{43EB82C3-208D-8245-B2D8-0625CA4FC6F5}" dt="2022-06-30T14:50:18.003" v="928"/>
          <ac:spMkLst>
            <pc:docMk/>
            <pc:sldMk cId="3819430731" sldId="428"/>
            <ac:spMk id="2" creationId="{3D84098D-F1B1-6D76-425E-32E4821C4333}"/>
          </ac:spMkLst>
        </pc:spChg>
        <pc:spChg chg="mod">
          <ac:chgData name="Mason Schmidt" userId="702fc88d-7260-48d8-b8e6-172fbf27714f" providerId="ADAL" clId="{43EB82C3-208D-8245-B2D8-0625CA4FC6F5}" dt="2022-06-30T14:50:05.785" v="926" actId="20577"/>
          <ac:spMkLst>
            <pc:docMk/>
            <pc:sldMk cId="3819430731" sldId="428"/>
            <ac:spMk id="3" creationId="{F4A9D49F-C326-1C00-66D0-7E544486EFB1}"/>
          </ac:spMkLst>
        </pc:spChg>
      </pc:sldChg>
      <pc:sldChg chg="addSp delSp modSp add mod ord modNotesTx">
        <pc:chgData name="Mason Schmidt" userId="702fc88d-7260-48d8-b8e6-172fbf27714f" providerId="ADAL" clId="{43EB82C3-208D-8245-B2D8-0625CA4FC6F5}" dt="2022-07-01T20:42:20.823" v="4813" actId="20577"/>
        <pc:sldMkLst>
          <pc:docMk/>
          <pc:sldMk cId="3447892132" sldId="429"/>
        </pc:sldMkLst>
        <pc:spChg chg="mod">
          <ac:chgData name="Mason Schmidt" userId="702fc88d-7260-48d8-b8e6-172fbf27714f" providerId="ADAL" clId="{43EB82C3-208D-8245-B2D8-0625CA4FC6F5}" dt="2022-07-01T20:30:35.003" v="4495" actId="20577"/>
          <ac:spMkLst>
            <pc:docMk/>
            <pc:sldMk cId="3447892132" sldId="429"/>
            <ac:spMk id="2" creationId="{3D84098D-F1B1-6D76-425E-32E4821C4333}"/>
          </ac:spMkLst>
        </pc:spChg>
        <pc:spChg chg="mod">
          <ac:chgData name="Mason Schmidt" userId="702fc88d-7260-48d8-b8e6-172fbf27714f" providerId="ADAL" clId="{43EB82C3-208D-8245-B2D8-0625CA4FC6F5}" dt="2022-07-01T14:20:12.393" v="3549" actId="20577"/>
          <ac:spMkLst>
            <pc:docMk/>
            <pc:sldMk cId="3447892132" sldId="429"/>
            <ac:spMk id="3" creationId="{F4A9D49F-C326-1C00-66D0-7E544486EFB1}"/>
          </ac:spMkLst>
        </pc:spChg>
        <pc:spChg chg="add mod">
          <ac:chgData name="Mason Schmidt" userId="702fc88d-7260-48d8-b8e6-172fbf27714f" providerId="ADAL" clId="{43EB82C3-208D-8245-B2D8-0625CA4FC6F5}" dt="2022-07-01T14:21:58.636" v="3669" actId="1076"/>
          <ac:spMkLst>
            <pc:docMk/>
            <pc:sldMk cId="3447892132" sldId="429"/>
            <ac:spMk id="4" creationId="{12B90EF9-C2E2-7547-BC06-05BDDB6DF73A}"/>
          </ac:spMkLst>
        </pc:spChg>
        <pc:spChg chg="add mod">
          <ac:chgData name="Mason Schmidt" userId="702fc88d-7260-48d8-b8e6-172fbf27714f" providerId="ADAL" clId="{43EB82C3-208D-8245-B2D8-0625CA4FC6F5}" dt="2022-07-01T14:21:58.636" v="3669" actId="1076"/>
          <ac:spMkLst>
            <pc:docMk/>
            <pc:sldMk cId="3447892132" sldId="429"/>
            <ac:spMk id="5" creationId="{E745AC16-F3F3-414D-B598-4476B83EAED9}"/>
          </ac:spMkLst>
        </pc:spChg>
        <pc:spChg chg="add mod">
          <ac:chgData name="Mason Schmidt" userId="702fc88d-7260-48d8-b8e6-172fbf27714f" providerId="ADAL" clId="{43EB82C3-208D-8245-B2D8-0625CA4FC6F5}" dt="2022-07-01T14:21:58.636" v="3669" actId="1076"/>
          <ac:spMkLst>
            <pc:docMk/>
            <pc:sldMk cId="3447892132" sldId="429"/>
            <ac:spMk id="6" creationId="{A1CA6787-7A60-E840-8FB3-C123C1824A2D}"/>
          </ac:spMkLst>
        </pc:spChg>
        <pc:spChg chg="add mod">
          <ac:chgData name="Mason Schmidt" userId="702fc88d-7260-48d8-b8e6-172fbf27714f" providerId="ADAL" clId="{43EB82C3-208D-8245-B2D8-0625CA4FC6F5}" dt="2022-07-01T14:21:58.636" v="3669" actId="1076"/>
          <ac:spMkLst>
            <pc:docMk/>
            <pc:sldMk cId="3447892132" sldId="429"/>
            <ac:spMk id="9" creationId="{F6F7D32B-CF03-444A-AF92-B67A1FD76F14}"/>
          </ac:spMkLst>
        </pc:spChg>
        <pc:spChg chg="add mod">
          <ac:chgData name="Mason Schmidt" userId="702fc88d-7260-48d8-b8e6-172fbf27714f" providerId="ADAL" clId="{43EB82C3-208D-8245-B2D8-0625CA4FC6F5}" dt="2022-07-01T14:21:58.636" v="3669" actId="1076"/>
          <ac:spMkLst>
            <pc:docMk/>
            <pc:sldMk cId="3447892132" sldId="429"/>
            <ac:spMk id="12" creationId="{A6878C64-9075-C141-A469-A64282BEC96D}"/>
          </ac:spMkLst>
        </pc:spChg>
        <pc:spChg chg="add mod">
          <ac:chgData name="Mason Schmidt" userId="702fc88d-7260-48d8-b8e6-172fbf27714f" providerId="ADAL" clId="{43EB82C3-208D-8245-B2D8-0625CA4FC6F5}" dt="2022-07-01T14:21:58.636" v="3669" actId="1076"/>
          <ac:spMkLst>
            <pc:docMk/>
            <pc:sldMk cId="3447892132" sldId="429"/>
            <ac:spMk id="19" creationId="{88B16E89-D412-F947-BC74-E4A4C6446EB8}"/>
          </ac:spMkLst>
        </pc:spChg>
        <pc:spChg chg="add mod">
          <ac:chgData name="Mason Schmidt" userId="702fc88d-7260-48d8-b8e6-172fbf27714f" providerId="ADAL" clId="{43EB82C3-208D-8245-B2D8-0625CA4FC6F5}" dt="2022-07-01T14:21:58.636" v="3669" actId="1076"/>
          <ac:spMkLst>
            <pc:docMk/>
            <pc:sldMk cId="3447892132" sldId="429"/>
            <ac:spMk id="20" creationId="{61C73E67-E4D0-8548-8E72-CAEE7D8BC932}"/>
          </ac:spMkLst>
        </pc:spChg>
        <pc:cxnChg chg="add mod">
          <ac:chgData name="Mason Schmidt" userId="702fc88d-7260-48d8-b8e6-172fbf27714f" providerId="ADAL" clId="{43EB82C3-208D-8245-B2D8-0625CA4FC6F5}" dt="2022-07-01T14:21:58.636" v="3669" actId="1076"/>
          <ac:cxnSpMkLst>
            <pc:docMk/>
            <pc:sldMk cId="3447892132" sldId="429"/>
            <ac:cxnSpMk id="8" creationId="{FED0A430-F839-184A-9751-7E50B201B810}"/>
          </ac:cxnSpMkLst>
        </pc:cxnChg>
        <pc:cxnChg chg="add del mod">
          <ac:chgData name="Mason Schmidt" userId="702fc88d-7260-48d8-b8e6-172fbf27714f" providerId="ADAL" clId="{43EB82C3-208D-8245-B2D8-0625CA4FC6F5}" dt="2022-06-30T19:50:29.614" v="1304" actId="21"/>
          <ac:cxnSpMkLst>
            <pc:docMk/>
            <pc:sldMk cId="3447892132" sldId="429"/>
            <ac:cxnSpMk id="11" creationId="{479058E0-D5BF-B544-B26B-E365D1174935}"/>
          </ac:cxnSpMkLst>
        </pc:cxnChg>
        <pc:cxnChg chg="add del">
          <ac:chgData name="Mason Schmidt" userId="702fc88d-7260-48d8-b8e6-172fbf27714f" providerId="ADAL" clId="{43EB82C3-208D-8245-B2D8-0625CA4FC6F5}" dt="2022-06-30T19:52:12.623" v="1319" actId="21"/>
          <ac:cxnSpMkLst>
            <pc:docMk/>
            <pc:sldMk cId="3447892132" sldId="429"/>
            <ac:cxnSpMk id="14" creationId="{005A0864-84A1-5541-A65B-A7BF34D05923}"/>
          </ac:cxnSpMkLst>
        </pc:cxnChg>
        <pc:cxnChg chg="add del mod">
          <ac:chgData name="Mason Schmidt" userId="702fc88d-7260-48d8-b8e6-172fbf27714f" providerId="ADAL" clId="{43EB82C3-208D-8245-B2D8-0625CA4FC6F5}" dt="2022-06-30T19:52:10.347" v="1318" actId="21"/>
          <ac:cxnSpMkLst>
            <pc:docMk/>
            <pc:sldMk cId="3447892132" sldId="429"/>
            <ac:cxnSpMk id="16" creationId="{8C12AF47-563B-D04A-94C5-F535F8476A1F}"/>
          </ac:cxnSpMkLst>
        </pc:cxnChg>
        <pc:cxnChg chg="add mod">
          <ac:chgData name="Mason Schmidt" userId="702fc88d-7260-48d8-b8e6-172fbf27714f" providerId="ADAL" clId="{43EB82C3-208D-8245-B2D8-0625CA4FC6F5}" dt="2022-07-01T14:21:58.636" v="3669" actId="1076"/>
          <ac:cxnSpMkLst>
            <pc:docMk/>
            <pc:sldMk cId="3447892132" sldId="429"/>
            <ac:cxnSpMk id="22" creationId="{2685F310-00DD-DD4D-97E7-9B3DE9328D1B}"/>
          </ac:cxnSpMkLst>
        </pc:cxnChg>
        <pc:cxnChg chg="add mod">
          <ac:chgData name="Mason Schmidt" userId="702fc88d-7260-48d8-b8e6-172fbf27714f" providerId="ADAL" clId="{43EB82C3-208D-8245-B2D8-0625CA4FC6F5}" dt="2022-07-01T14:21:58.636" v="3669" actId="1076"/>
          <ac:cxnSpMkLst>
            <pc:docMk/>
            <pc:sldMk cId="3447892132" sldId="429"/>
            <ac:cxnSpMk id="24" creationId="{F69048B9-3AD3-9D4F-A2F7-EC41EF4C9D29}"/>
          </ac:cxnSpMkLst>
        </pc:cxnChg>
      </pc:sldChg>
      <pc:sldChg chg="modSp mod">
        <pc:chgData name="Mason Schmidt" userId="702fc88d-7260-48d8-b8e6-172fbf27714f" providerId="ADAL" clId="{43EB82C3-208D-8245-B2D8-0625CA4FC6F5}" dt="2022-06-30T19:43:33.515" v="1301" actId="20577"/>
        <pc:sldMkLst>
          <pc:docMk/>
          <pc:sldMk cId="1356530764" sldId="430"/>
        </pc:sldMkLst>
        <pc:spChg chg="mod">
          <ac:chgData name="Mason Schmidt" userId="702fc88d-7260-48d8-b8e6-172fbf27714f" providerId="ADAL" clId="{43EB82C3-208D-8245-B2D8-0625CA4FC6F5}" dt="2022-06-30T19:43:33.515" v="1301" actId="20577"/>
          <ac:spMkLst>
            <pc:docMk/>
            <pc:sldMk cId="1356530764" sldId="430"/>
            <ac:spMk id="2" creationId="{0B516C80-29AF-3A53-5B0F-188107E7BC5E}"/>
          </ac:spMkLst>
        </pc:spChg>
      </pc:sldChg>
      <pc:sldChg chg="modSp mod modNotesTx">
        <pc:chgData name="Mason Schmidt" userId="702fc88d-7260-48d8-b8e6-172fbf27714f" providerId="ADAL" clId="{43EB82C3-208D-8245-B2D8-0625CA4FC6F5}" dt="2022-07-01T20:45:44.546" v="4825" actId="20577"/>
        <pc:sldMkLst>
          <pc:docMk/>
          <pc:sldMk cId="2652437540" sldId="431"/>
        </pc:sldMkLst>
        <pc:spChg chg="mod">
          <ac:chgData name="Mason Schmidt" userId="702fc88d-7260-48d8-b8e6-172fbf27714f" providerId="ADAL" clId="{43EB82C3-208D-8245-B2D8-0625CA4FC6F5}" dt="2022-07-01T14:32:23.132" v="3833" actId="20577"/>
          <ac:spMkLst>
            <pc:docMk/>
            <pc:sldMk cId="2652437540" sldId="431"/>
            <ac:spMk id="2" creationId="{11D252C4-3B80-ED06-5E9C-B0220A23F1E6}"/>
          </ac:spMkLst>
        </pc:spChg>
      </pc:sldChg>
      <pc:sldChg chg="modSp mod">
        <pc:chgData name="Mason Schmidt" userId="702fc88d-7260-48d8-b8e6-172fbf27714f" providerId="ADAL" clId="{43EB82C3-208D-8245-B2D8-0625CA4FC6F5}" dt="2022-06-30T20:41:08.057" v="1400" actId="20577"/>
        <pc:sldMkLst>
          <pc:docMk/>
          <pc:sldMk cId="311989087" sldId="432"/>
        </pc:sldMkLst>
        <pc:spChg chg="mod">
          <ac:chgData name="Mason Schmidt" userId="702fc88d-7260-48d8-b8e6-172fbf27714f" providerId="ADAL" clId="{43EB82C3-208D-8245-B2D8-0625CA4FC6F5}" dt="2022-06-30T20:41:08.057" v="1400" actId="20577"/>
          <ac:spMkLst>
            <pc:docMk/>
            <pc:sldMk cId="311989087" sldId="432"/>
            <ac:spMk id="2" creationId="{B10E353A-53C5-185D-5320-69341A94007E}"/>
          </ac:spMkLst>
        </pc:spChg>
      </pc:sldChg>
      <pc:sldChg chg="addSp delSp modSp add mod ord modClrScheme chgLayout modNotesTx">
        <pc:chgData name="Mason Schmidt" userId="702fc88d-7260-48d8-b8e6-172fbf27714f" providerId="ADAL" clId="{43EB82C3-208D-8245-B2D8-0625CA4FC6F5}" dt="2022-07-01T21:00:38.707" v="4923" actId="20577"/>
        <pc:sldMkLst>
          <pc:docMk/>
          <pc:sldMk cId="1960520404" sldId="433"/>
        </pc:sldMkLst>
        <pc:spChg chg="mod ord">
          <ac:chgData name="Mason Schmidt" userId="702fc88d-7260-48d8-b8e6-172fbf27714f" providerId="ADAL" clId="{43EB82C3-208D-8245-B2D8-0625CA4FC6F5}" dt="2022-07-01T14:32:12.308" v="3823" actId="20577"/>
          <ac:spMkLst>
            <pc:docMk/>
            <pc:sldMk cId="1960520404" sldId="433"/>
            <ac:spMk id="2" creationId="{11D252C4-3B80-ED06-5E9C-B0220A23F1E6}"/>
          </ac:spMkLst>
        </pc:spChg>
        <pc:spChg chg="add del mod">
          <ac:chgData name="Mason Schmidt" userId="702fc88d-7260-48d8-b8e6-172fbf27714f" providerId="ADAL" clId="{43EB82C3-208D-8245-B2D8-0625CA4FC6F5}" dt="2022-06-30T21:16:05.215" v="1442" actId="26606"/>
          <ac:spMkLst>
            <pc:docMk/>
            <pc:sldMk cId="1960520404" sldId="433"/>
            <ac:spMk id="10" creationId="{B7048140-C40D-5AE6-F807-3F917FE3377F}"/>
          </ac:spMkLst>
        </pc:spChg>
        <pc:picChg chg="del">
          <ac:chgData name="Mason Schmidt" userId="702fc88d-7260-48d8-b8e6-172fbf27714f" providerId="ADAL" clId="{43EB82C3-208D-8245-B2D8-0625CA4FC6F5}" dt="2022-06-30T21:09:14.398" v="1402" actId="21"/>
          <ac:picMkLst>
            <pc:docMk/>
            <pc:sldMk cId="1960520404" sldId="433"/>
            <ac:picMk id="4" creationId="{63FED1CB-7AEF-CABE-4155-60DED49FC25B}"/>
          </ac:picMkLst>
        </pc:picChg>
        <pc:picChg chg="add mod">
          <ac:chgData name="Mason Schmidt" userId="702fc88d-7260-48d8-b8e6-172fbf27714f" providerId="ADAL" clId="{43EB82C3-208D-8245-B2D8-0625CA4FC6F5}" dt="2022-06-30T21:16:05.215" v="1442" actId="26606"/>
          <ac:picMkLst>
            <pc:docMk/>
            <pc:sldMk cId="1960520404" sldId="433"/>
            <ac:picMk id="5" creationId="{913D8E77-5412-8A45-BE59-EA7B0D2E83F3}"/>
          </ac:picMkLst>
        </pc:picChg>
      </pc:sldChg>
      <pc:sldChg chg="addSp delSp modSp add mod ord modNotesTx">
        <pc:chgData name="Mason Schmidt" userId="702fc88d-7260-48d8-b8e6-172fbf27714f" providerId="ADAL" clId="{43EB82C3-208D-8245-B2D8-0625CA4FC6F5}" dt="2022-07-01T20:20:03.736" v="4409" actId="20578"/>
        <pc:sldMkLst>
          <pc:docMk/>
          <pc:sldMk cId="1529061081" sldId="436"/>
        </pc:sldMkLst>
        <pc:spChg chg="mod">
          <ac:chgData name="Mason Schmidt" userId="702fc88d-7260-48d8-b8e6-172fbf27714f" providerId="ADAL" clId="{43EB82C3-208D-8245-B2D8-0625CA4FC6F5}" dt="2022-06-30T21:33:55.758" v="1505" actId="20577"/>
          <ac:spMkLst>
            <pc:docMk/>
            <pc:sldMk cId="1529061081" sldId="436"/>
            <ac:spMk id="2" creationId="{11D252C4-3B80-ED06-5E9C-B0220A23F1E6}"/>
          </ac:spMkLst>
        </pc:spChg>
        <pc:picChg chg="del">
          <ac:chgData name="Mason Schmidt" userId="702fc88d-7260-48d8-b8e6-172fbf27714f" providerId="ADAL" clId="{43EB82C3-208D-8245-B2D8-0625CA4FC6F5}" dt="2022-06-30T21:29:52.545" v="1444" actId="21"/>
          <ac:picMkLst>
            <pc:docMk/>
            <pc:sldMk cId="1529061081" sldId="436"/>
            <ac:picMk id="4" creationId="{63FED1CB-7AEF-CABE-4155-60DED49FC25B}"/>
          </ac:picMkLst>
        </pc:picChg>
        <pc:picChg chg="add del mod">
          <ac:chgData name="Mason Schmidt" userId="702fc88d-7260-48d8-b8e6-172fbf27714f" providerId="ADAL" clId="{43EB82C3-208D-8245-B2D8-0625CA4FC6F5}" dt="2022-06-30T21:30:06.426" v="1446" actId="21"/>
          <ac:picMkLst>
            <pc:docMk/>
            <pc:sldMk cId="1529061081" sldId="436"/>
            <ac:picMk id="5" creationId="{9BB21200-8B16-7746-A1C4-0E598840E599}"/>
          </ac:picMkLst>
        </pc:picChg>
        <pc:picChg chg="add mod">
          <ac:chgData name="Mason Schmidt" userId="702fc88d-7260-48d8-b8e6-172fbf27714f" providerId="ADAL" clId="{43EB82C3-208D-8245-B2D8-0625CA4FC6F5}" dt="2022-06-30T21:30:33.554" v="1453" actId="1076"/>
          <ac:picMkLst>
            <pc:docMk/>
            <pc:sldMk cId="1529061081" sldId="436"/>
            <ac:picMk id="7" creationId="{D067D653-3155-2A42-93BB-842EE43762C4}"/>
          </ac:picMkLst>
        </pc:picChg>
      </pc:sldChg>
      <pc:sldChg chg="modSp mod">
        <pc:chgData name="Mason Schmidt" userId="702fc88d-7260-48d8-b8e6-172fbf27714f" providerId="ADAL" clId="{43EB82C3-208D-8245-B2D8-0625CA4FC6F5}" dt="2022-06-30T21:43:38.630" v="1731" actId="20577"/>
        <pc:sldMkLst>
          <pc:docMk/>
          <pc:sldMk cId="2199691518" sldId="437"/>
        </pc:sldMkLst>
        <pc:spChg chg="mod">
          <ac:chgData name="Mason Schmidt" userId="702fc88d-7260-48d8-b8e6-172fbf27714f" providerId="ADAL" clId="{43EB82C3-208D-8245-B2D8-0625CA4FC6F5}" dt="2022-06-30T21:43:38.630" v="1731" actId="20577"/>
          <ac:spMkLst>
            <pc:docMk/>
            <pc:sldMk cId="2199691518" sldId="437"/>
            <ac:spMk id="2" creationId="{D1D06413-67C2-21E8-D036-D2A124C93349}"/>
          </ac:spMkLst>
        </pc:spChg>
      </pc:sldChg>
      <pc:sldChg chg="ord modNotesTx">
        <pc:chgData name="Mason Schmidt" userId="702fc88d-7260-48d8-b8e6-172fbf27714f" providerId="ADAL" clId="{43EB82C3-208D-8245-B2D8-0625CA4FC6F5}" dt="2022-07-01T21:18:48.675" v="5510" actId="20577"/>
        <pc:sldMkLst>
          <pc:docMk/>
          <pc:sldMk cId="518488593" sldId="438"/>
        </pc:sldMkLst>
      </pc:sldChg>
      <pc:sldChg chg="modSp mod">
        <pc:chgData name="Mason Schmidt" userId="702fc88d-7260-48d8-b8e6-172fbf27714f" providerId="ADAL" clId="{43EB82C3-208D-8245-B2D8-0625CA4FC6F5}" dt="2022-07-01T20:04:24.313" v="4332" actId="20577"/>
        <pc:sldMkLst>
          <pc:docMk/>
          <pc:sldMk cId="1633192161" sldId="439"/>
        </pc:sldMkLst>
        <pc:spChg chg="mod">
          <ac:chgData name="Mason Schmidt" userId="702fc88d-7260-48d8-b8e6-172fbf27714f" providerId="ADAL" clId="{43EB82C3-208D-8245-B2D8-0625CA4FC6F5}" dt="2022-07-01T20:04:24.313" v="4332" actId="20577"/>
          <ac:spMkLst>
            <pc:docMk/>
            <pc:sldMk cId="1633192161" sldId="439"/>
            <ac:spMk id="20" creationId="{1C98816F-B5A3-D535-4DDB-FB615F921B99}"/>
          </ac:spMkLst>
        </pc:spChg>
      </pc:sldChg>
      <pc:sldChg chg="modNotesTx">
        <pc:chgData name="Mason Schmidt" userId="702fc88d-7260-48d8-b8e6-172fbf27714f" providerId="ADAL" clId="{43EB82C3-208D-8245-B2D8-0625CA4FC6F5}" dt="2022-07-01T20:42:26.556" v="4822" actId="20577"/>
        <pc:sldMkLst>
          <pc:docMk/>
          <pc:sldMk cId="865875830" sldId="44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1FB3B1-201A-4223-8456-434C8E687B3B}"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280968E2-43BF-4A3C-820E-FE46BEF5102C}">
      <dgm:prSet phldrT="[Text]"/>
      <dgm:spPr/>
      <dgm:t>
        <a:bodyPr/>
        <a:lstStyle/>
        <a:p>
          <a:pPr rtl="0"/>
          <a:r>
            <a:rPr lang="en-US">
              <a:latin typeface="Arial" panose="020B0604020202020204"/>
            </a:rPr>
            <a:t>Our Goal</a:t>
          </a:r>
          <a:endParaRPr lang="en-US"/>
        </a:p>
      </dgm:t>
    </dgm:pt>
    <dgm:pt modelId="{2D26CF4C-2C8B-4DB9-86F3-63C5A89DEFDB}" type="parTrans" cxnId="{FCC0AD57-F53C-4315-9D3A-5ECB76109EEF}">
      <dgm:prSet/>
      <dgm:spPr/>
      <dgm:t>
        <a:bodyPr/>
        <a:lstStyle/>
        <a:p>
          <a:endParaRPr lang="en-US"/>
        </a:p>
      </dgm:t>
    </dgm:pt>
    <dgm:pt modelId="{18CBF04A-BE29-4441-87A1-9AE365E7109C}" type="sibTrans" cxnId="{FCC0AD57-F53C-4315-9D3A-5ECB76109EEF}">
      <dgm:prSet/>
      <dgm:spPr/>
      <dgm:t>
        <a:bodyPr/>
        <a:lstStyle/>
        <a:p>
          <a:endParaRPr lang="en-US"/>
        </a:p>
      </dgm:t>
    </dgm:pt>
    <dgm:pt modelId="{07CAB3D5-88EF-45E8-9D0D-9D03078E4391}">
      <dgm:prSet phldrT="[Text]"/>
      <dgm:spPr/>
      <dgm:t>
        <a:bodyPr/>
        <a:lstStyle/>
        <a:p>
          <a:pPr rtl="0"/>
          <a:r>
            <a:rPr lang="en-US">
              <a:latin typeface="Arial" panose="020B0604020202020204"/>
            </a:rPr>
            <a:t>What We’ve Done</a:t>
          </a:r>
          <a:endParaRPr lang="en-US"/>
        </a:p>
      </dgm:t>
    </dgm:pt>
    <dgm:pt modelId="{E7799ADC-C91F-4735-A660-D946F89B3C40}" type="parTrans" cxnId="{9EB24A81-21FE-4185-B238-16AF63019733}">
      <dgm:prSet/>
      <dgm:spPr/>
      <dgm:t>
        <a:bodyPr/>
        <a:lstStyle/>
        <a:p>
          <a:endParaRPr lang="en-US"/>
        </a:p>
      </dgm:t>
    </dgm:pt>
    <dgm:pt modelId="{6C8E6F91-E1A4-4247-BFA0-A8DADB38D559}" type="sibTrans" cxnId="{9EB24A81-21FE-4185-B238-16AF63019733}">
      <dgm:prSet/>
      <dgm:spPr/>
      <dgm:t>
        <a:bodyPr/>
        <a:lstStyle/>
        <a:p>
          <a:endParaRPr lang="en-US"/>
        </a:p>
      </dgm:t>
    </dgm:pt>
    <dgm:pt modelId="{B069FA81-48BB-4102-BDD7-A64B8BC5C79D}">
      <dgm:prSet phldrT="[Text]"/>
      <dgm:spPr/>
      <dgm:t>
        <a:bodyPr/>
        <a:lstStyle/>
        <a:p>
          <a:r>
            <a:rPr lang="en-US">
              <a:latin typeface="Arial" panose="020B0604020202020204"/>
            </a:rPr>
            <a:t>Challenges</a:t>
          </a:r>
          <a:endParaRPr lang="en-US"/>
        </a:p>
      </dgm:t>
    </dgm:pt>
    <dgm:pt modelId="{452E76A6-3ED7-486E-947D-F8946185C2CD}" type="parTrans" cxnId="{4F83F31E-D449-4043-BCAE-D971E4FFD55F}">
      <dgm:prSet/>
      <dgm:spPr/>
      <dgm:t>
        <a:bodyPr/>
        <a:lstStyle/>
        <a:p>
          <a:endParaRPr lang="en-US"/>
        </a:p>
      </dgm:t>
    </dgm:pt>
    <dgm:pt modelId="{F411DFAB-6F6C-47FD-ADD2-017402758132}" type="sibTrans" cxnId="{4F83F31E-D449-4043-BCAE-D971E4FFD55F}">
      <dgm:prSet/>
      <dgm:spPr/>
      <dgm:t>
        <a:bodyPr/>
        <a:lstStyle/>
        <a:p>
          <a:endParaRPr lang="en-US"/>
        </a:p>
      </dgm:t>
    </dgm:pt>
    <dgm:pt modelId="{6AEC179F-D867-4F86-A97B-3263E8988915}">
      <dgm:prSet phldr="0"/>
      <dgm:spPr/>
      <dgm:t>
        <a:bodyPr/>
        <a:lstStyle/>
        <a:p>
          <a:pPr rtl="0"/>
          <a:r>
            <a:rPr lang="en-US">
              <a:latin typeface="Arial" panose="020B0604020202020204"/>
            </a:rPr>
            <a:t>Next Steps</a:t>
          </a:r>
        </a:p>
      </dgm:t>
    </dgm:pt>
    <dgm:pt modelId="{2F3999F8-5241-4928-A1FF-6685C42BAE9E}" type="parTrans" cxnId="{AC961850-855F-B845-9652-6C154A9BF579}">
      <dgm:prSet/>
      <dgm:spPr/>
    </dgm:pt>
    <dgm:pt modelId="{986AA0EF-8BB1-442E-BFE8-5BD2489BA46B}" type="sibTrans" cxnId="{AC961850-855F-B845-9652-6C154A9BF579}">
      <dgm:prSet/>
      <dgm:spPr/>
    </dgm:pt>
    <dgm:pt modelId="{9331FB03-C87E-4C13-8FF6-D1F2C1DE661B}" type="pres">
      <dgm:prSet presAssocID="{AE1FB3B1-201A-4223-8456-434C8E687B3B}" presName="linear" presStyleCnt="0">
        <dgm:presLayoutVars>
          <dgm:dir/>
          <dgm:animLvl val="lvl"/>
          <dgm:resizeHandles val="exact"/>
        </dgm:presLayoutVars>
      </dgm:prSet>
      <dgm:spPr/>
    </dgm:pt>
    <dgm:pt modelId="{5BB65FDD-F297-4658-A969-DD9F3B9F9FA9}" type="pres">
      <dgm:prSet presAssocID="{280968E2-43BF-4A3C-820E-FE46BEF5102C}" presName="parentLin" presStyleCnt="0"/>
      <dgm:spPr/>
    </dgm:pt>
    <dgm:pt modelId="{6E0C4BA6-0145-4FD5-965A-C0B34FCFB7C4}" type="pres">
      <dgm:prSet presAssocID="{280968E2-43BF-4A3C-820E-FE46BEF5102C}" presName="parentLeftMargin" presStyleLbl="node1" presStyleIdx="0" presStyleCnt="4"/>
      <dgm:spPr/>
    </dgm:pt>
    <dgm:pt modelId="{37A82C30-DFC9-4803-A753-911A9308834A}" type="pres">
      <dgm:prSet presAssocID="{280968E2-43BF-4A3C-820E-FE46BEF5102C}" presName="parentText" presStyleLbl="node1" presStyleIdx="0" presStyleCnt="4">
        <dgm:presLayoutVars>
          <dgm:chMax val="0"/>
          <dgm:bulletEnabled val="1"/>
        </dgm:presLayoutVars>
      </dgm:prSet>
      <dgm:spPr/>
    </dgm:pt>
    <dgm:pt modelId="{3131A856-3DDE-4CCF-BBDA-E73F5402C95B}" type="pres">
      <dgm:prSet presAssocID="{280968E2-43BF-4A3C-820E-FE46BEF5102C}" presName="negativeSpace" presStyleCnt="0"/>
      <dgm:spPr/>
    </dgm:pt>
    <dgm:pt modelId="{8679F4C0-2A34-40E5-86D6-BD88CDF864FF}" type="pres">
      <dgm:prSet presAssocID="{280968E2-43BF-4A3C-820E-FE46BEF5102C}" presName="childText" presStyleLbl="conFgAcc1" presStyleIdx="0" presStyleCnt="4">
        <dgm:presLayoutVars>
          <dgm:bulletEnabled val="1"/>
        </dgm:presLayoutVars>
      </dgm:prSet>
      <dgm:spPr/>
    </dgm:pt>
    <dgm:pt modelId="{6F9D2B9A-B2D2-4D84-BA8F-F06128632687}" type="pres">
      <dgm:prSet presAssocID="{18CBF04A-BE29-4441-87A1-9AE365E7109C}" presName="spaceBetweenRectangles" presStyleCnt="0"/>
      <dgm:spPr/>
    </dgm:pt>
    <dgm:pt modelId="{418C17A2-9F20-4912-93E9-6FA9CB0BB332}" type="pres">
      <dgm:prSet presAssocID="{07CAB3D5-88EF-45E8-9D0D-9D03078E4391}" presName="parentLin" presStyleCnt="0"/>
      <dgm:spPr/>
    </dgm:pt>
    <dgm:pt modelId="{31B97DCD-B3D4-476E-B3DD-EC96BD66F094}" type="pres">
      <dgm:prSet presAssocID="{07CAB3D5-88EF-45E8-9D0D-9D03078E4391}" presName="parentLeftMargin" presStyleLbl="node1" presStyleIdx="0" presStyleCnt="4"/>
      <dgm:spPr/>
    </dgm:pt>
    <dgm:pt modelId="{052FE7AA-C14F-4364-8399-C049697E826E}" type="pres">
      <dgm:prSet presAssocID="{07CAB3D5-88EF-45E8-9D0D-9D03078E4391}" presName="parentText" presStyleLbl="node1" presStyleIdx="1" presStyleCnt="4">
        <dgm:presLayoutVars>
          <dgm:chMax val="0"/>
          <dgm:bulletEnabled val="1"/>
        </dgm:presLayoutVars>
      </dgm:prSet>
      <dgm:spPr/>
    </dgm:pt>
    <dgm:pt modelId="{8CCE4163-0F63-4A4A-80FE-FF372AB9149D}" type="pres">
      <dgm:prSet presAssocID="{07CAB3D5-88EF-45E8-9D0D-9D03078E4391}" presName="negativeSpace" presStyleCnt="0"/>
      <dgm:spPr/>
    </dgm:pt>
    <dgm:pt modelId="{905E3DF3-B2C3-42C5-9D28-CCC3599F3717}" type="pres">
      <dgm:prSet presAssocID="{07CAB3D5-88EF-45E8-9D0D-9D03078E4391}" presName="childText" presStyleLbl="conFgAcc1" presStyleIdx="1" presStyleCnt="4">
        <dgm:presLayoutVars>
          <dgm:bulletEnabled val="1"/>
        </dgm:presLayoutVars>
      </dgm:prSet>
      <dgm:spPr/>
    </dgm:pt>
    <dgm:pt modelId="{472DED78-EF1D-437C-84E9-426879B4C137}" type="pres">
      <dgm:prSet presAssocID="{6C8E6F91-E1A4-4247-BFA0-A8DADB38D559}" presName="spaceBetweenRectangles" presStyleCnt="0"/>
      <dgm:spPr/>
    </dgm:pt>
    <dgm:pt modelId="{E390BA4E-909F-4044-85A1-0D828493AB06}" type="pres">
      <dgm:prSet presAssocID="{B069FA81-48BB-4102-BDD7-A64B8BC5C79D}" presName="parentLin" presStyleCnt="0"/>
      <dgm:spPr/>
    </dgm:pt>
    <dgm:pt modelId="{DE78F4A4-A978-4C7B-9597-2FD2E5498597}" type="pres">
      <dgm:prSet presAssocID="{B069FA81-48BB-4102-BDD7-A64B8BC5C79D}" presName="parentLeftMargin" presStyleLbl="node1" presStyleIdx="1" presStyleCnt="4"/>
      <dgm:spPr/>
    </dgm:pt>
    <dgm:pt modelId="{364AD5B7-5C4A-4823-BC28-9AE689BE7DC3}" type="pres">
      <dgm:prSet presAssocID="{B069FA81-48BB-4102-BDD7-A64B8BC5C79D}" presName="parentText" presStyleLbl="node1" presStyleIdx="2" presStyleCnt="4">
        <dgm:presLayoutVars>
          <dgm:chMax val="0"/>
          <dgm:bulletEnabled val="1"/>
        </dgm:presLayoutVars>
      </dgm:prSet>
      <dgm:spPr/>
    </dgm:pt>
    <dgm:pt modelId="{FEA0924E-4E40-44E3-AB92-A36C924F3837}" type="pres">
      <dgm:prSet presAssocID="{B069FA81-48BB-4102-BDD7-A64B8BC5C79D}" presName="negativeSpace" presStyleCnt="0"/>
      <dgm:spPr/>
    </dgm:pt>
    <dgm:pt modelId="{D8EFFCA6-366A-487A-99B7-6B5B95CEBC64}" type="pres">
      <dgm:prSet presAssocID="{B069FA81-48BB-4102-BDD7-A64B8BC5C79D}" presName="childText" presStyleLbl="conFgAcc1" presStyleIdx="2" presStyleCnt="4">
        <dgm:presLayoutVars>
          <dgm:bulletEnabled val="1"/>
        </dgm:presLayoutVars>
      </dgm:prSet>
      <dgm:spPr/>
    </dgm:pt>
    <dgm:pt modelId="{3C263FFB-FD86-4D60-AE24-8471C9074C0E}" type="pres">
      <dgm:prSet presAssocID="{F411DFAB-6F6C-47FD-ADD2-017402758132}" presName="spaceBetweenRectangles" presStyleCnt="0"/>
      <dgm:spPr/>
    </dgm:pt>
    <dgm:pt modelId="{D9F66D64-DA89-41DA-9618-B9AD20010CD2}" type="pres">
      <dgm:prSet presAssocID="{6AEC179F-D867-4F86-A97B-3263E8988915}" presName="parentLin" presStyleCnt="0"/>
      <dgm:spPr/>
    </dgm:pt>
    <dgm:pt modelId="{8AC1373A-B161-4FBF-BE39-A16923C852CF}" type="pres">
      <dgm:prSet presAssocID="{6AEC179F-D867-4F86-A97B-3263E8988915}" presName="parentLeftMargin" presStyleLbl="node1" presStyleIdx="2" presStyleCnt="4"/>
      <dgm:spPr/>
    </dgm:pt>
    <dgm:pt modelId="{5653DB4B-3E35-4DD6-82AE-D0F2F7F655A1}" type="pres">
      <dgm:prSet presAssocID="{6AEC179F-D867-4F86-A97B-3263E8988915}" presName="parentText" presStyleLbl="node1" presStyleIdx="3" presStyleCnt="4">
        <dgm:presLayoutVars>
          <dgm:chMax val="0"/>
          <dgm:bulletEnabled val="1"/>
        </dgm:presLayoutVars>
      </dgm:prSet>
      <dgm:spPr/>
    </dgm:pt>
    <dgm:pt modelId="{9927C5ED-5311-4C62-847C-A7B9E032A9DF}" type="pres">
      <dgm:prSet presAssocID="{6AEC179F-D867-4F86-A97B-3263E8988915}" presName="negativeSpace" presStyleCnt="0"/>
      <dgm:spPr/>
    </dgm:pt>
    <dgm:pt modelId="{16E8AF85-AB42-4A0C-9E0F-761011EBC691}" type="pres">
      <dgm:prSet presAssocID="{6AEC179F-D867-4F86-A97B-3263E8988915}" presName="childText" presStyleLbl="conFgAcc1" presStyleIdx="3" presStyleCnt="4">
        <dgm:presLayoutVars>
          <dgm:bulletEnabled val="1"/>
        </dgm:presLayoutVars>
      </dgm:prSet>
      <dgm:spPr/>
    </dgm:pt>
  </dgm:ptLst>
  <dgm:cxnLst>
    <dgm:cxn modelId="{B10A5308-2066-4662-959A-D3767F6F680C}" type="presOf" srcId="{AE1FB3B1-201A-4223-8456-434C8E687B3B}" destId="{9331FB03-C87E-4C13-8FF6-D1F2C1DE661B}" srcOrd="0" destOrd="0" presId="urn:microsoft.com/office/officeart/2005/8/layout/list1"/>
    <dgm:cxn modelId="{EE190F09-3407-4895-9455-92621CF817E1}" type="presOf" srcId="{07CAB3D5-88EF-45E8-9D0D-9D03078E4391}" destId="{052FE7AA-C14F-4364-8399-C049697E826E}" srcOrd="1" destOrd="0" presId="urn:microsoft.com/office/officeart/2005/8/layout/list1"/>
    <dgm:cxn modelId="{4F83F31E-D449-4043-BCAE-D971E4FFD55F}" srcId="{AE1FB3B1-201A-4223-8456-434C8E687B3B}" destId="{B069FA81-48BB-4102-BDD7-A64B8BC5C79D}" srcOrd="2" destOrd="0" parTransId="{452E76A6-3ED7-486E-947D-F8946185C2CD}" sibTransId="{F411DFAB-6F6C-47FD-ADD2-017402758132}"/>
    <dgm:cxn modelId="{C5162D40-BAEB-E34E-9297-A98405728C1B}" type="presOf" srcId="{6AEC179F-D867-4F86-A97B-3263E8988915}" destId="{8AC1373A-B161-4FBF-BE39-A16923C852CF}" srcOrd="0" destOrd="0" presId="urn:microsoft.com/office/officeart/2005/8/layout/list1"/>
    <dgm:cxn modelId="{DDC96C4A-F36F-4ECD-B6F6-545B313FF5EF}" type="presOf" srcId="{280968E2-43BF-4A3C-820E-FE46BEF5102C}" destId="{37A82C30-DFC9-4803-A753-911A9308834A}" srcOrd="1" destOrd="0" presId="urn:microsoft.com/office/officeart/2005/8/layout/list1"/>
    <dgm:cxn modelId="{5201126C-ED90-DE4D-9E16-2655291F55F4}" type="presOf" srcId="{6AEC179F-D867-4F86-A97B-3263E8988915}" destId="{5653DB4B-3E35-4DD6-82AE-D0F2F7F655A1}" srcOrd="1" destOrd="0" presId="urn:microsoft.com/office/officeart/2005/8/layout/list1"/>
    <dgm:cxn modelId="{AC961850-855F-B845-9652-6C154A9BF579}" srcId="{AE1FB3B1-201A-4223-8456-434C8E687B3B}" destId="{6AEC179F-D867-4F86-A97B-3263E8988915}" srcOrd="3" destOrd="0" parTransId="{2F3999F8-5241-4928-A1FF-6685C42BAE9E}" sibTransId="{986AA0EF-8BB1-442E-BFE8-5BD2489BA46B}"/>
    <dgm:cxn modelId="{F6B97175-555C-4D70-BCBB-946BFFF9EAD0}" type="presOf" srcId="{07CAB3D5-88EF-45E8-9D0D-9D03078E4391}" destId="{31B97DCD-B3D4-476E-B3DD-EC96BD66F094}" srcOrd="0" destOrd="0" presId="urn:microsoft.com/office/officeart/2005/8/layout/list1"/>
    <dgm:cxn modelId="{FCC0AD57-F53C-4315-9D3A-5ECB76109EEF}" srcId="{AE1FB3B1-201A-4223-8456-434C8E687B3B}" destId="{280968E2-43BF-4A3C-820E-FE46BEF5102C}" srcOrd="0" destOrd="0" parTransId="{2D26CF4C-2C8B-4DB9-86F3-63C5A89DEFDB}" sibTransId="{18CBF04A-BE29-4441-87A1-9AE365E7109C}"/>
    <dgm:cxn modelId="{9EB24A81-21FE-4185-B238-16AF63019733}" srcId="{AE1FB3B1-201A-4223-8456-434C8E687B3B}" destId="{07CAB3D5-88EF-45E8-9D0D-9D03078E4391}" srcOrd="1" destOrd="0" parTransId="{E7799ADC-C91F-4735-A660-D946F89B3C40}" sibTransId="{6C8E6F91-E1A4-4247-BFA0-A8DADB38D559}"/>
    <dgm:cxn modelId="{A715F6B3-598C-4445-991B-147725A8BD92}" type="presOf" srcId="{B069FA81-48BB-4102-BDD7-A64B8BC5C79D}" destId="{364AD5B7-5C4A-4823-BC28-9AE689BE7DC3}" srcOrd="1" destOrd="0" presId="urn:microsoft.com/office/officeart/2005/8/layout/list1"/>
    <dgm:cxn modelId="{1E3513BD-EE7F-4619-B126-FDF9596008DA}" type="presOf" srcId="{280968E2-43BF-4A3C-820E-FE46BEF5102C}" destId="{6E0C4BA6-0145-4FD5-965A-C0B34FCFB7C4}" srcOrd="0" destOrd="0" presId="urn:microsoft.com/office/officeart/2005/8/layout/list1"/>
    <dgm:cxn modelId="{A95DB3F3-C4F9-45BC-900A-1F1690C3BAB1}" type="presOf" srcId="{B069FA81-48BB-4102-BDD7-A64B8BC5C79D}" destId="{DE78F4A4-A978-4C7B-9597-2FD2E5498597}" srcOrd="0" destOrd="0" presId="urn:microsoft.com/office/officeart/2005/8/layout/list1"/>
    <dgm:cxn modelId="{1B293B2B-FF79-4AD4-B5FF-BEBF2534C27C}" type="presParOf" srcId="{9331FB03-C87E-4C13-8FF6-D1F2C1DE661B}" destId="{5BB65FDD-F297-4658-A969-DD9F3B9F9FA9}" srcOrd="0" destOrd="0" presId="urn:microsoft.com/office/officeart/2005/8/layout/list1"/>
    <dgm:cxn modelId="{98FB7661-BA58-434C-BA8E-33AAE085BCFB}" type="presParOf" srcId="{5BB65FDD-F297-4658-A969-DD9F3B9F9FA9}" destId="{6E0C4BA6-0145-4FD5-965A-C0B34FCFB7C4}" srcOrd="0" destOrd="0" presId="urn:microsoft.com/office/officeart/2005/8/layout/list1"/>
    <dgm:cxn modelId="{3762398A-CBED-425A-B3FE-D0D9C7854987}" type="presParOf" srcId="{5BB65FDD-F297-4658-A969-DD9F3B9F9FA9}" destId="{37A82C30-DFC9-4803-A753-911A9308834A}" srcOrd="1" destOrd="0" presId="urn:microsoft.com/office/officeart/2005/8/layout/list1"/>
    <dgm:cxn modelId="{0303EBE9-969C-4637-B155-6A5ABC624697}" type="presParOf" srcId="{9331FB03-C87E-4C13-8FF6-D1F2C1DE661B}" destId="{3131A856-3DDE-4CCF-BBDA-E73F5402C95B}" srcOrd="1" destOrd="0" presId="urn:microsoft.com/office/officeart/2005/8/layout/list1"/>
    <dgm:cxn modelId="{C9D5D8E6-AC44-4944-97EC-E643C58EB328}" type="presParOf" srcId="{9331FB03-C87E-4C13-8FF6-D1F2C1DE661B}" destId="{8679F4C0-2A34-40E5-86D6-BD88CDF864FF}" srcOrd="2" destOrd="0" presId="urn:microsoft.com/office/officeart/2005/8/layout/list1"/>
    <dgm:cxn modelId="{1DAAA7A0-12A0-452F-A33E-BAD1B9DB8F7E}" type="presParOf" srcId="{9331FB03-C87E-4C13-8FF6-D1F2C1DE661B}" destId="{6F9D2B9A-B2D2-4D84-BA8F-F06128632687}" srcOrd="3" destOrd="0" presId="urn:microsoft.com/office/officeart/2005/8/layout/list1"/>
    <dgm:cxn modelId="{162F67A4-1CBA-45FB-A25F-55B43061E960}" type="presParOf" srcId="{9331FB03-C87E-4C13-8FF6-D1F2C1DE661B}" destId="{418C17A2-9F20-4912-93E9-6FA9CB0BB332}" srcOrd="4" destOrd="0" presId="urn:microsoft.com/office/officeart/2005/8/layout/list1"/>
    <dgm:cxn modelId="{B8BC6774-0B57-4409-9514-E63BD1BD8A94}" type="presParOf" srcId="{418C17A2-9F20-4912-93E9-6FA9CB0BB332}" destId="{31B97DCD-B3D4-476E-B3DD-EC96BD66F094}" srcOrd="0" destOrd="0" presId="urn:microsoft.com/office/officeart/2005/8/layout/list1"/>
    <dgm:cxn modelId="{EE0BC99D-5291-4CDD-87DD-D06D471886F5}" type="presParOf" srcId="{418C17A2-9F20-4912-93E9-6FA9CB0BB332}" destId="{052FE7AA-C14F-4364-8399-C049697E826E}" srcOrd="1" destOrd="0" presId="urn:microsoft.com/office/officeart/2005/8/layout/list1"/>
    <dgm:cxn modelId="{F59571F5-6F0E-4AB1-A8D4-3FC8C2532B79}" type="presParOf" srcId="{9331FB03-C87E-4C13-8FF6-D1F2C1DE661B}" destId="{8CCE4163-0F63-4A4A-80FE-FF372AB9149D}" srcOrd="5" destOrd="0" presId="urn:microsoft.com/office/officeart/2005/8/layout/list1"/>
    <dgm:cxn modelId="{1421024E-02B6-4FBB-A1D9-3E0D101E0242}" type="presParOf" srcId="{9331FB03-C87E-4C13-8FF6-D1F2C1DE661B}" destId="{905E3DF3-B2C3-42C5-9D28-CCC3599F3717}" srcOrd="6" destOrd="0" presId="urn:microsoft.com/office/officeart/2005/8/layout/list1"/>
    <dgm:cxn modelId="{7839A527-2425-424C-941F-5D94A7DF7B2F}" type="presParOf" srcId="{9331FB03-C87E-4C13-8FF6-D1F2C1DE661B}" destId="{472DED78-EF1D-437C-84E9-426879B4C137}" srcOrd="7" destOrd="0" presId="urn:microsoft.com/office/officeart/2005/8/layout/list1"/>
    <dgm:cxn modelId="{93A78A2B-A6EE-4C6D-B749-E0811C981C81}" type="presParOf" srcId="{9331FB03-C87E-4C13-8FF6-D1F2C1DE661B}" destId="{E390BA4E-909F-4044-85A1-0D828493AB06}" srcOrd="8" destOrd="0" presId="urn:microsoft.com/office/officeart/2005/8/layout/list1"/>
    <dgm:cxn modelId="{BFEC14B6-8851-4C99-A7BA-EFB0EE7ED0CE}" type="presParOf" srcId="{E390BA4E-909F-4044-85A1-0D828493AB06}" destId="{DE78F4A4-A978-4C7B-9597-2FD2E5498597}" srcOrd="0" destOrd="0" presId="urn:microsoft.com/office/officeart/2005/8/layout/list1"/>
    <dgm:cxn modelId="{D149611D-5992-4959-80FB-E4FAE0992514}" type="presParOf" srcId="{E390BA4E-909F-4044-85A1-0D828493AB06}" destId="{364AD5B7-5C4A-4823-BC28-9AE689BE7DC3}" srcOrd="1" destOrd="0" presId="urn:microsoft.com/office/officeart/2005/8/layout/list1"/>
    <dgm:cxn modelId="{25F319DE-0DA9-43C4-BE47-12F426E06A1C}" type="presParOf" srcId="{9331FB03-C87E-4C13-8FF6-D1F2C1DE661B}" destId="{FEA0924E-4E40-44E3-AB92-A36C924F3837}" srcOrd="9" destOrd="0" presId="urn:microsoft.com/office/officeart/2005/8/layout/list1"/>
    <dgm:cxn modelId="{F7A6CCCC-6477-4ED5-882C-B2C5F14ECF50}" type="presParOf" srcId="{9331FB03-C87E-4C13-8FF6-D1F2C1DE661B}" destId="{D8EFFCA6-366A-487A-99B7-6B5B95CEBC64}" srcOrd="10" destOrd="0" presId="urn:microsoft.com/office/officeart/2005/8/layout/list1"/>
    <dgm:cxn modelId="{8B019A7E-A363-6A40-878F-1F68771C0154}" type="presParOf" srcId="{9331FB03-C87E-4C13-8FF6-D1F2C1DE661B}" destId="{3C263FFB-FD86-4D60-AE24-8471C9074C0E}" srcOrd="11" destOrd="0" presId="urn:microsoft.com/office/officeart/2005/8/layout/list1"/>
    <dgm:cxn modelId="{7E91F0A3-CA4A-414C-B003-5B30F29E4DDC}" type="presParOf" srcId="{9331FB03-C87E-4C13-8FF6-D1F2C1DE661B}" destId="{D9F66D64-DA89-41DA-9618-B9AD20010CD2}" srcOrd="12" destOrd="0" presId="urn:microsoft.com/office/officeart/2005/8/layout/list1"/>
    <dgm:cxn modelId="{EF19262E-3A3A-3141-A4E4-344FFCC722B4}" type="presParOf" srcId="{D9F66D64-DA89-41DA-9618-B9AD20010CD2}" destId="{8AC1373A-B161-4FBF-BE39-A16923C852CF}" srcOrd="0" destOrd="0" presId="urn:microsoft.com/office/officeart/2005/8/layout/list1"/>
    <dgm:cxn modelId="{2444B8DF-C285-D04A-88B7-8601B0DC5E21}" type="presParOf" srcId="{D9F66D64-DA89-41DA-9618-B9AD20010CD2}" destId="{5653DB4B-3E35-4DD6-82AE-D0F2F7F655A1}" srcOrd="1" destOrd="0" presId="urn:microsoft.com/office/officeart/2005/8/layout/list1"/>
    <dgm:cxn modelId="{1096EB67-1372-AB47-93C2-34B3F9BF596F}" type="presParOf" srcId="{9331FB03-C87E-4C13-8FF6-D1F2C1DE661B}" destId="{9927C5ED-5311-4C62-847C-A7B9E032A9DF}" srcOrd="13" destOrd="0" presId="urn:microsoft.com/office/officeart/2005/8/layout/list1"/>
    <dgm:cxn modelId="{4D2CC3C3-F535-C74F-A127-7D38D36BF0EF}" type="presParOf" srcId="{9331FB03-C87E-4C13-8FF6-D1F2C1DE661B}" destId="{16E8AF85-AB42-4A0C-9E0F-761011EBC69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9F4C0-2A34-40E5-86D6-BD88CDF864FF}">
      <dsp:nvSpPr>
        <dsp:cNvPr id="0" name=""/>
        <dsp:cNvSpPr/>
      </dsp:nvSpPr>
      <dsp:spPr>
        <a:xfrm>
          <a:off x="0" y="364797"/>
          <a:ext cx="5356633" cy="60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82C30-DFC9-4803-A753-911A9308834A}">
      <dsp:nvSpPr>
        <dsp:cNvPr id="0" name=""/>
        <dsp:cNvSpPr/>
      </dsp:nvSpPr>
      <dsp:spPr>
        <a:xfrm>
          <a:off x="267831" y="10557"/>
          <a:ext cx="3749643"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28" tIns="0" rIns="141728" bIns="0" numCol="1" spcCol="1270" anchor="ctr" anchorCtr="0">
          <a:noAutofit/>
        </a:bodyPr>
        <a:lstStyle/>
        <a:p>
          <a:pPr marL="0" lvl="0" indent="0" algn="l" defTabSz="1066800" rtl="0">
            <a:lnSpc>
              <a:spcPct val="90000"/>
            </a:lnSpc>
            <a:spcBef>
              <a:spcPct val="0"/>
            </a:spcBef>
            <a:spcAft>
              <a:spcPct val="35000"/>
            </a:spcAft>
            <a:buNone/>
          </a:pPr>
          <a:r>
            <a:rPr lang="en-US" sz="2400" kern="1200">
              <a:latin typeface="Arial" panose="020B0604020202020204"/>
            </a:rPr>
            <a:t>Our Goal</a:t>
          </a:r>
          <a:endParaRPr lang="en-US" sz="2400" kern="1200"/>
        </a:p>
      </dsp:txBody>
      <dsp:txXfrm>
        <a:off x="302416" y="45142"/>
        <a:ext cx="3680473" cy="639310"/>
      </dsp:txXfrm>
    </dsp:sp>
    <dsp:sp modelId="{905E3DF3-B2C3-42C5-9D28-CCC3599F3717}">
      <dsp:nvSpPr>
        <dsp:cNvPr id="0" name=""/>
        <dsp:cNvSpPr/>
      </dsp:nvSpPr>
      <dsp:spPr>
        <a:xfrm>
          <a:off x="0" y="1453437"/>
          <a:ext cx="5356633" cy="60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2FE7AA-C14F-4364-8399-C049697E826E}">
      <dsp:nvSpPr>
        <dsp:cNvPr id="0" name=""/>
        <dsp:cNvSpPr/>
      </dsp:nvSpPr>
      <dsp:spPr>
        <a:xfrm>
          <a:off x="267831" y="1099197"/>
          <a:ext cx="3749643"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28" tIns="0" rIns="141728" bIns="0" numCol="1" spcCol="1270" anchor="ctr" anchorCtr="0">
          <a:noAutofit/>
        </a:bodyPr>
        <a:lstStyle/>
        <a:p>
          <a:pPr marL="0" lvl="0" indent="0" algn="l" defTabSz="1066800" rtl="0">
            <a:lnSpc>
              <a:spcPct val="90000"/>
            </a:lnSpc>
            <a:spcBef>
              <a:spcPct val="0"/>
            </a:spcBef>
            <a:spcAft>
              <a:spcPct val="35000"/>
            </a:spcAft>
            <a:buNone/>
          </a:pPr>
          <a:r>
            <a:rPr lang="en-US" sz="2400" kern="1200">
              <a:latin typeface="Arial" panose="020B0604020202020204"/>
            </a:rPr>
            <a:t>What We’ve Done</a:t>
          </a:r>
          <a:endParaRPr lang="en-US" sz="2400" kern="1200"/>
        </a:p>
      </dsp:txBody>
      <dsp:txXfrm>
        <a:off x="302416" y="1133782"/>
        <a:ext cx="3680473" cy="639310"/>
      </dsp:txXfrm>
    </dsp:sp>
    <dsp:sp modelId="{D8EFFCA6-366A-487A-99B7-6B5B95CEBC64}">
      <dsp:nvSpPr>
        <dsp:cNvPr id="0" name=""/>
        <dsp:cNvSpPr/>
      </dsp:nvSpPr>
      <dsp:spPr>
        <a:xfrm>
          <a:off x="0" y="2542077"/>
          <a:ext cx="5356633" cy="60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4AD5B7-5C4A-4823-BC28-9AE689BE7DC3}">
      <dsp:nvSpPr>
        <dsp:cNvPr id="0" name=""/>
        <dsp:cNvSpPr/>
      </dsp:nvSpPr>
      <dsp:spPr>
        <a:xfrm>
          <a:off x="267831" y="2187837"/>
          <a:ext cx="3749643"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28" tIns="0" rIns="141728" bIns="0" numCol="1" spcCol="1270" anchor="ctr" anchorCtr="0">
          <a:noAutofit/>
        </a:bodyPr>
        <a:lstStyle/>
        <a:p>
          <a:pPr marL="0" lvl="0" indent="0" algn="l" defTabSz="1066800">
            <a:lnSpc>
              <a:spcPct val="90000"/>
            </a:lnSpc>
            <a:spcBef>
              <a:spcPct val="0"/>
            </a:spcBef>
            <a:spcAft>
              <a:spcPct val="35000"/>
            </a:spcAft>
            <a:buNone/>
          </a:pPr>
          <a:r>
            <a:rPr lang="en-US" sz="2400" kern="1200">
              <a:latin typeface="Arial" panose="020B0604020202020204"/>
            </a:rPr>
            <a:t>Challenges</a:t>
          </a:r>
          <a:endParaRPr lang="en-US" sz="2400" kern="1200"/>
        </a:p>
      </dsp:txBody>
      <dsp:txXfrm>
        <a:off x="302416" y="2222422"/>
        <a:ext cx="3680473" cy="639310"/>
      </dsp:txXfrm>
    </dsp:sp>
    <dsp:sp modelId="{16E8AF85-AB42-4A0C-9E0F-761011EBC691}">
      <dsp:nvSpPr>
        <dsp:cNvPr id="0" name=""/>
        <dsp:cNvSpPr/>
      </dsp:nvSpPr>
      <dsp:spPr>
        <a:xfrm>
          <a:off x="0" y="3630717"/>
          <a:ext cx="5356633" cy="60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53DB4B-3E35-4DD6-82AE-D0F2F7F655A1}">
      <dsp:nvSpPr>
        <dsp:cNvPr id="0" name=""/>
        <dsp:cNvSpPr/>
      </dsp:nvSpPr>
      <dsp:spPr>
        <a:xfrm>
          <a:off x="267831" y="3276477"/>
          <a:ext cx="3749643"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28" tIns="0" rIns="141728" bIns="0" numCol="1" spcCol="1270" anchor="ctr" anchorCtr="0">
          <a:noAutofit/>
        </a:bodyPr>
        <a:lstStyle/>
        <a:p>
          <a:pPr marL="0" lvl="0" indent="0" algn="l" defTabSz="1066800" rtl="0">
            <a:lnSpc>
              <a:spcPct val="90000"/>
            </a:lnSpc>
            <a:spcBef>
              <a:spcPct val="0"/>
            </a:spcBef>
            <a:spcAft>
              <a:spcPct val="35000"/>
            </a:spcAft>
            <a:buNone/>
          </a:pPr>
          <a:r>
            <a:rPr lang="en-US" sz="2400" kern="1200">
              <a:latin typeface="Arial" panose="020B0604020202020204"/>
            </a:rPr>
            <a:t>Next Steps</a:t>
          </a:r>
        </a:p>
      </dsp:txBody>
      <dsp:txXfrm>
        <a:off x="302416" y="3311062"/>
        <a:ext cx="3680473"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7/7/2022</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7/7/2022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Tony</a:t>
            </a: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1</a:t>
            </a:fld>
            <a:endParaRPr lang="en-US"/>
          </a:p>
        </p:txBody>
      </p:sp>
    </p:spTree>
    <p:extLst>
      <p:ext uri="{BB962C8B-B14F-4D97-AF65-F5344CB8AC3E}">
        <p14:creationId xmlns:p14="http://schemas.microsoft.com/office/powerpoint/2010/main" val="2420959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Naren</a:t>
            </a:r>
            <a:endParaRPr lang="en-US"/>
          </a:p>
          <a:p>
            <a:endParaRPr lang="en-US"/>
          </a:p>
          <a:p>
            <a:r>
              <a:rPr lang="en-US"/>
              <a:t>Creating an input canonical that will work with our v3 schema.</a:t>
            </a:r>
          </a:p>
          <a:p>
            <a:r>
              <a:rPr lang="en-US"/>
              <a:t> </a:t>
            </a:r>
          </a:p>
          <a:p>
            <a:r>
              <a:rPr lang="en-US"/>
              <a:t>The input canonical fills in the data in the V3 schema. </a:t>
            </a:r>
          </a:p>
          <a:p>
            <a:r>
              <a:rPr lang="en-US"/>
              <a:t>We have to make it so it matches the type of data that is supposed to be filled in. Once we have this input canonical finished, we can use it with our unit tests and with the test harness. </a:t>
            </a:r>
          </a:p>
          <a:p>
            <a:endParaRPr lang="en-US"/>
          </a:p>
          <a:p>
            <a:r>
              <a:rPr lang="en-US"/>
              <a:t>So you can see we have to be careful to fill in the information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also encountered issues because we had to treat string data as a string union, which allows the data to either be a string or Null.</a:t>
            </a:r>
            <a:endParaRPr lang="en-US">
              <a:cs typeface="Arial"/>
            </a:endParaRP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10</a:t>
            </a:fld>
            <a:endParaRPr lang="en-US"/>
          </a:p>
        </p:txBody>
      </p:sp>
    </p:spTree>
    <p:extLst>
      <p:ext uri="{BB962C8B-B14F-4D97-AF65-F5344CB8AC3E}">
        <p14:creationId xmlns:p14="http://schemas.microsoft.com/office/powerpoint/2010/main" val="3404949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Kristen</a:t>
            </a:r>
            <a:endParaRPr lang="en-US"/>
          </a:p>
          <a:p>
            <a:endParaRPr lang="en-US"/>
          </a:p>
          <a:p>
            <a:r>
              <a:rPr lang="en-US"/>
              <a:t>This is our Kanban board, as you can see we are currently working on implementing mapper logic and unit tests for the first 5 fields. Also, we are formatting the input canonical to be able to put in values. Finally, we are going to create a plan for mapping and a way to split up all 130ish fields among us four. In our next sprint, we will all do the mapper logic and unit tests for our respective sections. Eventually, we will set up the test harness, and create more specific tasks to go with that.</a:t>
            </a:r>
          </a:p>
        </p:txBody>
      </p:sp>
      <p:sp>
        <p:nvSpPr>
          <p:cNvPr id="4" name="Slide Number Placeholder 3"/>
          <p:cNvSpPr>
            <a:spLocks noGrp="1"/>
          </p:cNvSpPr>
          <p:nvPr>
            <p:ph type="sldNum" sz="quarter" idx="5"/>
          </p:nvPr>
        </p:nvSpPr>
        <p:spPr/>
        <p:txBody>
          <a:bodyPr/>
          <a:lstStyle/>
          <a:p>
            <a:fld id="{2D5E816B-EE8A-4A59-BF27-832760D86835}" type="slidenum">
              <a:rPr lang="en-US" smtClean="0"/>
              <a:t>11</a:t>
            </a:fld>
            <a:endParaRPr lang="en-US"/>
          </a:p>
        </p:txBody>
      </p:sp>
    </p:spTree>
    <p:extLst>
      <p:ext uri="{BB962C8B-B14F-4D97-AF65-F5344CB8AC3E}">
        <p14:creationId xmlns:p14="http://schemas.microsoft.com/office/powerpoint/2010/main" val="1279745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cs typeface="Arial"/>
              </a:rPr>
              <a:t>Kristen</a:t>
            </a:r>
            <a:endParaRPr lang="en-US"/>
          </a:p>
          <a:p>
            <a:pPr>
              <a:lnSpc>
                <a:spcPct val="150000"/>
              </a:lnSpc>
            </a:pPr>
            <a:endParaRPr lang="en-US"/>
          </a:p>
          <a:p>
            <a:pPr>
              <a:lnSpc>
                <a:spcPct val="150000"/>
              </a:lnSpc>
            </a:pPr>
            <a:r>
              <a:rPr lang="en-US"/>
              <a:t>-Create a seamless transition from V2 to V3 for Rally Health</a:t>
            </a:r>
            <a:endParaRPr lang="en-US">
              <a:cs typeface="Arial" panose="020B0604020202020204"/>
            </a:endParaRPr>
          </a:p>
          <a:p>
            <a:pPr>
              <a:lnSpc>
                <a:spcPct val="150000"/>
              </a:lnSpc>
            </a:pPr>
            <a:r>
              <a:rPr lang="en-US">
                <a:cs typeface="Arial" panose="020B0604020202020204"/>
              </a:rPr>
              <a:t>-Started our mapping logic and testing that logic for the first 5 fields, created template to input test values</a:t>
            </a:r>
            <a:endParaRPr lang="en-US"/>
          </a:p>
          <a:p>
            <a:pPr>
              <a:lnSpc>
                <a:spcPct val="150000"/>
              </a:lnSpc>
            </a:pPr>
            <a:r>
              <a:rPr lang="en-US"/>
              <a:t>-Challenges with matching up V3 schema and input file and creating corresponding unit tests</a:t>
            </a:r>
            <a:endParaRPr lang="en-US">
              <a:cs typeface="Arial"/>
            </a:endParaRPr>
          </a:p>
          <a:p>
            <a:pPr>
              <a:lnSpc>
                <a:spcPct val="150000"/>
              </a:lnSpc>
            </a:pPr>
            <a:r>
              <a:rPr lang="en-US"/>
              <a:t>-Refining what we've done so far in terms of mapping logic and tests in order to apply it to all 130 fields</a:t>
            </a:r>
            <a:endParaRPr lang="en-US">
              <a:cs typeface="Arial"/>
            </a:endParaRPr>
          </a:p>
        </p:txBody>
      </p:sp>
      <p:sp>
        <p:nvSpPr>
          <p:cNvPr id="4" name="Slide Number Placeholder 3"/>
          <p:cNvSpPr>
            <a:spLocks noGrp="1"/>
          </p:cNvSpPr>
          <p:nvPr>
            <p:ph type="sldNum" sz="quarter" idx="5"/>
          </p:nvPr>
        </p:nvSpPr>
        <p:spPr/>
        <p:txBody>
          <a:bodyPr/>
          <a:lstStyle/>
          <a:p>
            <a:fld id="{2D5E816B-EE8A-4A59-BF27-832760D86835}" type="slidenum">
              <a:rPr lang="en-US" smtClean="0"/>
              <a:t>12</a:t>
            </a:fld>
            <a:endParaRPr lang="en-US"/>
          </a:p>
        </p:txBody>
      </p:sp>
    </p:spTree>
    <p:extLst>
      <p:ext uri="{BB962C8B-B14F-4D97-AF65-F5344CB8AC3E}">
        <p14:creationId xmlns:p14="http://schemas.microsoft.com/office/powerpoint/2010/main" val="23472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Arial"/>
              </a:rPr>
              <a:t>Tony</a:t>
            </a:r>
          </a:p>
          <a:p>
            <a:pPr>
              <a:defRPr/>
            </a:pPr>
            <a:endParaRPr lang="en-US">
              <a:cs typeface="Arial"/>
            </a:endParaRPr>
          </a:p>
          <a:p>
            <a:pPr marL="0" marR="0" lvl="0" indent="0" algn="l" defTabSz="914400">
              <a:lnSpc>
                <a:spcPct val="100000"/>
              </a:lnSpc>
              <a:spcBef>
                <a:spcPts val="0"/>
              </a:spcBef>
              <a:spcAft>
                <a:spcPts val="0"/>
              </a:spcAft>
              <a:buClrTx/>
              <a:buSzTx/>
              <a:buFontTx/>
              <a:buNone/>
              <a:tabLst/>
              <a:defRPr/>
            </a:pPr>
            <a:r>
              <a:rPr lang="en-US">
                <a:cs typeface="Arial"/>
              </a:rPr>
              <a:t>Standard Assets Engineering Operations</a:t>
            </a:r>
            <a:endParaRPr lang="en-US"/>
          </a:p>
          <a:p>
            <a:pPr rtl="0"/>
            <a:endParaRPr lang="en-US" sz="1200" kern="1200">
              <a:solidFill>
                <a:schemeClr val="tx1"/>
              </a:solidFill>
              <a:effectLst/>
              <a:latin typeface="+mn-lt"/>
              <a:ea typeface="+mn-ea"/>
              <a:cs typeface="+mn-cs"/>
            </a:endParaRPr>
          </a:p>
          <a:p>
            <a:pPr rtl="0"/>
            <a:r>
              <a:rPr lang="en-US" sz="1200" kern="1200">
                <a:solidFill>
                  <a:schemeClr val="tx1"/>
                </a:solidFill>
                <a:effectLst/>
                <a:latin typeface="+mn-lt"/>
                <a:ea typeface="+mn-ea"/>
                <a:cs typeface="+mn-cs"/>
              </a:rPr>
              <a:t>"We partner with Optum data producers and consumers, along with Enterprise Data Architects, to design and implement standard data stores that make the most critical Optum data available to all parts of the business in a common, well understood form.”</a:t>
            </a:r>
            <a:endParaRPr lang="en-US" sz="1200" kern="1200">
              <a:solidFill>
                <a:schemeClr val="tx1"/>
              </a:solidFill>
              <a:effectLst/>
              <a:latin typeface="+mn-lt"/>
              <a:cs typeface="Arial"/>
            </a:endParaRPr>
          </a:p>
          <a:p>
            <a:pPr rtl="0"/>
            <a:endParaRPr lang="en-US" sz="1200" kern="1200">
              <a:solidFill>
                <a:schemeClr val="tx1"/>
              </a:solidFill>
              <a:effectLst/>
              <a:latin typeface="+mn-lt"/>
              <a:ea typeface="+mn-ea"/>
              <a:cs typeface="+mn-cs"/>
            </a:endParaRPr>
          </a:p>
          <a:p>
            <a:pPr rtl="0"/>
            <a:endParaRPr lang="en-US" sz="1200" kern="1200">
              <a:solidFill>
                <a:schemeClr val="tx1"/>
              </a:solidFill>
              <a:effectLst/>
              <a:latin typeface="+mn-lt"/>
              <a:ea typeface="+mn-ea"/>
              <a:cs typeface="+mn-cs"/>
            </a:endParaRPr>
          </a:p>
          <a:p>
            <a:pPr rtl="0"/>
            <a:br>
              <a:rPr lang="en-US">
                <a:cs typeface="+mn-lt"/>
              </a:rPr>
            </a:br>
            <a:endParaRPr lang="en-US"/>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2</a:t>
            </a:fld>
            <a:endParaRPr lang="en-US"/>
          </a:p>
        </p:txBody>
      </p:sp>
    </p:spTree>
    <p:extLst>
      <p:ext uri="{BB962C8B-B14F-4D97-AF65-F5344CB8AC3E}">
        <p14:creationId xmlns:p14="http://schemas.microsoft.com/office/powerpoint/2010/main" val="196847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cs typeface="Calibri"/>
              </a:rPr>
              <a:t>Tony</a:t>
            </a:r>
          </a:p>
          <a:p>
            <a:pPr marL="0" marR="0" lvl="0" indent="0" algn="l" defTabSz="914400">
              <a:lnSpc>
                <a:spcPct val="100000"/>
              </a:lnSpc>
              <a:spcBef>
                <a:spcPts val="0"/>
              </a:spcBef>
              <a:spcAft>
                <a:spcPts val="0"/>
              </a:spcAft>
              <a:buClrTx/>
              <a:buSzTx/>
              <a:buFontTx/>
              <a:buNone/>
              <a:tabLst/>
              <a:defRPr/>
            </a:pPr>
            <a:r>
              <a:rPr lang="en-US">
                <a:latin typeface="Calibri"/>
                <a:cs typeface="Calibri"/>
              </a:rPr>
              <a:t>Rally Health provides reward programs for customers of </a:t>
            </a:r>
            <a:r>
              <a:rPr lang="en-US" err="1">
                <a:latin typeface="Calibri"/>
                <a:cs typeface="Calibri"/>
              </a:rPr>
              <a:t>uhg</a:t>
            </a:r>
            <a:endParaRPr lang="en-US">
              <a:latin typeface="Calibri"/>
              <a:cs typeface="Calibri"/>
            </a:endParaRPr>
          </a:p>
          <a:p>
            <a:pPr marL="0" marR="0" lvl="0" indent="0" algn="l" defTabSz="914400">
              <a:lnSpc>
                <a:spcPct val="100000"/>
              </a:lnSpc>
              <a:spcBef>
                <a:spcPts val="0"/>
              </a:spcBef>
              <a:spcAft>
                <a:spcPts val="0"/>
              </a:spcAft>
              <a:buClrTx/>
              <a:buSzTx/>
              <a:buFontTx/>
              <a:buNone/>
              <a:tabLst/>
              <a:defRPr/>
            </a:pPr>
            <a:r>
              <a:rPr lang="en-US">
                <a:latin typeface="Calibri"/>
                <a:cs typeface="Calibri"/>
              </a:rPr>
              <a:t>Currently check eligibilities through v2 stream</a:t>
            </a:r>
          </a:p>
          <a:p>
            <a:pPr marL="0" marR="0" lvl="0" indent="0" algn="l" defTabSz="914400">
              <a:lnSpc>
                <a:spcPct val="100000"/>
              </a:lnSpc>
              <a:spcBef>
                <a:spcPts val="0"/>
              </a:spcBef>
              <a:spcAft>
                <a:spcPts val="0"/>
              </a:spcAft>
              <a:buClrTx/>
              <a:buSzTx/>
              <a:buFontTx/>
              <a:buNone/>
              <a:tabLst/>
              <a:defRPr/>
            </a:pPr>
            <a:r>
              <a:rPr lang="en-US">
                <a:latin typeface="Calibri"/>
                <a:cs typeface="Calibri"/>
              </a:rPr>
              <a:t>	bad, because of high risk and high cost from limited knowledge, support, and outdated technologies</a:t>
            </a:r>
          </a:p>
          <a:p>
            <a:pPr marL="0" marR="0" lvl="0" indent="0" algn="l" defTabSz="914400">
              <a:lnSpc>
                <a:spcPct val="100000"/>
              </a:lnSpc>
              <a:spcBef>
                <a:spcPts val="0"/>
              </a:spcBef>
              <a:spcAft>
                <a:spcPts val="0"/>
              </a:spcAft>
              <a:buClrTx/>
              <a:buSzTx/>
              <a:buFontTx/>
              <a:buNone/>
              <a:tabLst/>
              <a:defRPr/>
            </a:pPr>
            <a:endParaRPr lang="en-US">
              <a:latin typeface="Calibri"/>
              <a:cs typeface="Calibri"/>
            </a:endParaRPr>
          </a:p>
          <a:p>
            <a:r>
              <a:rPr lang="en-US">
                <a:latin typeface="Calibri"/>
                <a:cs typeface="Calibri"/>
              </a:rPr>
              <a:t>our project is updating Rally Health from V2 canonical streams to V3, therefore reducing cost and risk for us without Rally Health noticing a difference.</a:t>
            </a:r>
          </a:p>
          <a:p>
            <a:r>
              <a:rPr lang="en-US">
                <a:latin typeface="Calibri"/>
                <a:cs typeface="Calibri"/>
              </a:rPr>
              <a:t>Rally will Consume same message, feel no effects. Not impacting consumer</a:t>
            </a:r>
          </a:p>
        </p:txBody>
      </p:sp>
      <p:sp>
        <p:nvSpPr>
          <p:cNvPr id="4" name="Slide Number Placeholder 3"/>
          <p:cNvSpPr>
            <a:spLocks noGrp="1"/>
          </p:cNvSpPr>
          <p:nvPr>
            <p:ph type="sldNum" sz="quarter" idx="5"/>
          </p:nvPr>
        </p:nvSpPr>
        <p:spPr/>
        <p:txBody>
          <a:bodyPr/>
          <a:lstStyle/>
          <a:p>
            <a:fld id="{2D5E816B-EE8A-4A59-BF27-832760D86835}" type="slidenum">
              <a:rPr lang="en-US" smtClean="0"/>
              <a:t>3</a:t>
            </a:fld>
            <a:endParaRPr lang="en-US"/>
          </a:p>
        </p:txBody>
      </p:sp>
    </p:spTree>
    <p:extLst>
      <p:ext uri="{BB962C8B-B14F-4D97-AF65-F5344CB8AC3E}">
        <p14:creationId xmlns:p14="http://schemas.microsoft.com/office/powerpoint/2010/main" val="164792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Tony</a:t>
            </a:r>
          </a:p>
          <a:p>
            <a:endParaRPr lang="en-US">
              <a:latin typeface="Calibri"/>
              <a:cs typeface="Calibri"/>
            </a:endParaRPr>
          </a:p>
          <a:p>
            <a:r>
              <a:rPr lang="en-US">
                <a:latin typeface="Calibri"/>
                <a:cs typeface="Calibri"/>
              </a:rPr>
              <a:t>Use </a:t>
            </a:r>
            <a:r>
              <a:rPr lang="en-US" err="1">
                <a:latin typeface="Calibri"/>
                <a:cs typeface="Calibri"/>
              </a:rPr>
              <a:t>EBaaS</a:t>
            </a:r>
            <a:r>
              <a:rPr lang="en-US">
                <a:latin typeface="Calibri"/>
                <a:cs typeface="Calibri"/>
              </a:rPr>
              <a:t> test harness and mapper to map v3 canonical </a:t>
            </a:r>
            <a:r>
              <a:rPr lang="en-US" err="1">
                <a:latin typeface="Calibri"/>
                <a:cs typeface="Calibri"/>
              </a:rPr>
              <a:t>scehmas</a:t>
            </a:r>
            <a:r>
              <a:rPr lang="en-US">
                <a:latin typeface="Calibri"/>
                <a:cs typeface="Calibri"/>
              </a:rPr>
              <a:t> to Rally schema</a:t>
            </a:r>
          </a:p>
          <a:p>
            <a:r>
              <a:rPr lang="en-US">
                <a:latin typeface="Calibri"/>
                <a:cs typeface="Calibri"/>
              </a:rPr>
              <a:t>Like any software, it requires testing. However, testing for things like mapping is not as straight forward as just running a program and seeing if there are errors. We have to make tests that will tell us if our mapping is incorrect. </a:t>
            </a:r>
            <a:endParaRPr lang="en-US"/>
          </a:p>
          <a:p>
            <a:r>
              <a:rPr lang="en-US">
                <a:latin typeface="Calibri"/>
                <a:cs typeface="Calibri"/>
              </a:rPr>
              <a:t>Unit testing to incrementally work through mapper logic, test harness to bring everything together</a:t>
            </a:r>
          </a:p>
          <a:p>
            <a:r>
              <a:rPr lang="en-US">
                <a:latin typeface="Calibri"/>
                <a:cs typeface="Calibri"/>
              </a:rPr>
              <a:t>Mason will go more in depth</a:t>
            </a:r>
          </a:p>
        </p:txBody>
      </p:sp>
      <p:sp>
        <p:nvSpPr>
          <p:cNvPr id="4" name="Slide Number Placeholder 3"/>
          <p:cNvSpPr>
            <a:spLocks noGrp="1"/>
          </p:cNvSpPr>
          <p:nvPr>
            <p:ph type="sldNum" sz="quarter" idx="5"/>
          </p:nvPr>
        </p:nvSpPr>
        <p:spPr/>
        <p:txBody>
          <a:bodyPr/>
          <a:lstStyle/>
          <a:p>
            <a:fld id="{2D5E816B-EE8A-4A59-BF27-832760D86835}" type="slidenum">
              <a:rPr lang="en-US" smtClean="0"/>
              <a:t>4</a:t>
            </a:fld>
            <a:endParaRPr lang="en-US"/>
          </a:p>
        </p:txBody>
      </p:sp>
    </p:spTree>
    <p:extLst>
      <p:ext uri="{BB962C8B-B14F-4D97-AF65-F5344CB8AC3E}">
        <p14:creationId xmlns:p14="http://schemas.microsoft.com/office/powerpoint/2010/main" val="410966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Mason</a:t>
            </a:r>
          </a:p>
          <a:p>
            <a:endParaRPr lang="en-US">
              <a:latin typeface="Calibri"/>
              <a:ea typeface="Calibri"/>
              <a:cs typeface="Calibri"/>
            </a:endParaRPr>
          </a:p>
          <a:p>
            <a:r>
              <a:rPr lang="en-US">
                <a:latin typeface="Calibri"/>
                <a:cs typeface="Calibri"/>
              </a:rPr>
              <a:t>There are around 130 fields that we need to map. So, when Rally Health want to access any information, they can access it the same way that they have been with the V2. But now, since they are mapped to the V3 canonicals, they wont even know that they are using the new system. This makes a smooth transition for Rally Health and utilizes the new V3 system.</a:t>
            </a:r>
            <a:r>
              <a:rPr lang="en-US"/>
              <a:t> So far, we are working on mapping the first five fields, and once we have the mapping logic down, we can map all 130.</a:t>
            </a: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D5E816B-EE8A-4A59-BF27-832760D86835}" type="slidenum">
              <a:rPr lang="en-US" smtClean="0"/>
              <a:t>5</a:t>
            </a:fld>
            <a:endParaRPr lang="en-US"/>
          </a:p>
        </p:txBody>
      </p:sp>
    </p:spTree>
    <p:extLst>
      <p:ext uri="{BB962C8B-B14F-4D97-AF65-F5344CB8AC3E}">
        <p14:creationId xmlns:p14="http://schemas.microsoft.com/office/powerpoint/2010/main" val="3245829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Mason</a:t>
            </a:r>
            <a:endParaRPr lang="en-US"/>
          </a:p>
          <a:p>
            <a:endParaRPr lang="en-US"/>
          </a:p>
          <a:p>
            <a:r>
              <a:rPr lang="en-US"/>
              <a:t>The unit test tests the values that are currently in question. So, you input a value and it gets mapped from the V3 schema to the V2. Then, it compares the value from where it should be mapped to and compares it to the unmapped value to make sure that they are the same. The unit tests will be used to make sure mapped values are correct before we move on to the test harness. We are currently working on writing unit tests for our first 5 mapped values.</a:t>
            </a:r>
            <a:endParaRPr lang="en-US">
              <a:cs typeface="Arial" panose="020B0604020202020204"/>
            </a:endParaRPr>
          </a:p>
        </p:txBody>
      </p:sp>
      <p:sp>
        <p:nvSpPr>
          <p:cNvPr id="4" name="Slide Number Placeholder 3"/>
          <p:cNvSpPr>
            <a:spLocks noGrp="1"/>
          </p:cNvSpPr>
          <p:nvPr>
            <p:ph type="sldNum" sz="quarter" idx="5"/>
          </p:nvPr>
        </p:nvSpPr>
        <p:spPr/>
        <p:txBody>
          <a:bodyPr/>
          <a:lstStyle/>
          <a:p>
            <a:fld id="{2D5E816B-EE8A-4A59-BF27-832760D86835}" type="slidenum">
              <a:rPr lang="en-US" smtClean="0"/>
              <a:t>6</a:t>
            </a:fld>
            <a:endParaRPr lang="en-US"/>
          </a:p>
        </p:txBody>
      </p:sp>
    </p:spTree>
    <p:extLst>
      <p:ext uri="{BB962C8B-B14F-4D97-AF65-F5344CB8AC3E}">
        <p14:creationId xmlns:p14="http://schemas.microsoft.com/office/powerpoint/2010/main" val="928702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Mason</a:t>
            </a:r>
            <a:endParaRPr lang="en-US"/>
          </a:p>
          <a:p>
            <a:endParaRPr lang="en-US"/>
          </a:p>
          <a:p>
            <a:r>
              <a:rPr lang="en-US"/>
              <a:t>The test harness is used after the unit tests and consists of a few more things. The test harness tests all of the values in the V3 schema. </a:t>
            </a:r>
            <a:endParaRPr lang="en-US">
              <a:cs typeface="Arial"/>
            </a:endParaRPr>
          </a:p>
        </p:txBody>
      </p:sp>
      <p:sp>
        <p:nvSpPr>
          <p:cNvPr id="4" name="Slide Number Placeholder 3"/>
          <p:cNvSpPr>
            <a:spLocks noGrp="1"/>
          </p:cNvSpPr>
          <p:nvPr>
            <p:ph type="sldNum" sz="quarter" idx="5"/>
          </p:nvPr>
        </p:nvSpPr>
        <p:spPr/>
        <p:txBody>
          <a:bodyPr/>
          <a:lstStyle/>
          <a:p>
            <a:fld id="{2D5E816B-EE8A-4A59-BF27-832760D86835}" type="slidenum">
              <a:rPr lang="en-US" smtClean="0"/>
              <a:t>7</a:t>
            </a:fld>
            <a:endParaRPr lang="en-US"/>
          </a:p>
        </p:txBody>
      </p:sp>
    </p:spTree>
    <p:extLst>
      <p:ext uri="{BB962C8B-B14F-4D97-AF65-F5344CB8AC3E}">
        <p14:creationId xmlns:p14="http://schemas.microsoft.com/office/powerpoint/2010/main" val="3182352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Naren</a:t>
            </a:r>
            <a:endParaRPr lang="en-US">
              <a:latin typeface="Calibri"/>
              <a:cs typeface="Calibri"/>
            </a:endParaRPr>
          </a:p>
          <a:p>
            <a:r>
              <a:rPr lang="en-US">
                <a:latin typeface="Calibri"/>
                <a:cs typeface="Calibri"/>
              </a:rPr>
              <a:t>Lab is essentially a prototype of solution</a:t>
            </a:r>
          </a:p>
          <a:p>
            <a:endParaRPr lang="en-US">
              <a:latin typeface="Calibri"/>
              <a:cs typeface="Calibri"/>
            </a:endParaRPr>
          </a:p>
          <a:p>
            <a:r>
              <a:rPr lang="en-US">
                <a:latin typeface="Calibri"/>
                <a:cs typeface="Calibri"/>
              </a:rPr>
              <a:t>An example of how the solution works:</a:t>
            </a:r>
          </a:p>
          <a:p>
            <a:endParaRPr lang="en-US">
              <a:latin typeface="Calibri"/>
              <a:cs typeface="Calibri"/>
            </a:endParaRPr>
          </a:p>
          <a:p>
            <a:r>
              <a:rPr lang="en-US">
                <a:latin typeface="Calibri"/>
                <a:cs typeface="Calibri"/>
              </a:rPr>
              <a:t>-We essentially created a prototype of our solution by creating a smaller scale mapper and test harness</a:t>
            </a:r>
          </a:p>
          <a:p>
            <a:r>
              <a:rPr lang="en-US">
                <a:latin typeface="Calibri"/>
                <a:cs typeface="Calibri"/>
              </a:rPr>
              <a:t>-We produced a simple mapping of animals/breeds and their names.</a:t>
            </a:r>
          </a:p>
          <a:p>
            <a:r>
              <a:rPr lang="en-US">
                <a:latin typeface="Calibri"/>
                <a:cs typeface="Calibri"/>
              </a:rPr>
              <a:t>-We built a mapper container that transforms a raw pet data message to canonical form.</a:t>
            </a:r>
          </a:p>
          <a:p>
            <a:r>
              <a:rPr lang="en-US">
                <a:latin typeface="Calibri"/>
                <a:cs typeface="Calibri"/>
              </a:rPr>
              <a:t>-Then we created our test harness to pass in a raw pet data record and validate that a canonical pet is published with all the expected fields accurately set.</a:t>
            </a:r>
          </a:p>
          <a:p>
            <a:endParaRPr lang="en-US">
              <a:latin typeface="Calibri"/>
              <a:cs typeface="Calibri"/>
            </a:endParaRPr>
          </a:p>
          <a:p>
            <a:r>
              <a:rPr lang="en-US">
                <a:latin typeface="Calibri"/>
                <a:cs typeface="Calibri"/>
              </a:rPr>
              <a:t>-Relates to our overall problem because we are essentially doing the same thing, but at a larger scale. Instead of pet data, we will be mapping the v3 schema to the rally health schema. Our test harness will be validating that the newly mapped fields match what is expected.</a:t>
            </a:r>
          </a:p>
        </p:txBody>
      </p:sp>
      <p:sp>
        <p:nvSpPr>
          <p:cNvPr id="4" name="Slide Number Placeholder 3"/>
          <p:cNvSpPr>
            <a:spLocks noGrp="1"/>
          </p:cNvSpPr>
          <p:nvPr>
            <p:ph type="sldNum" sz="quarter" idx="5"/>
          </p:nvPr>
        </p:nvSpPr>
        <p:spPr/>
        <p:txBody>
          <a:bodyPr/>
          <a:lstStyle/>
          <a:p>
            <a:fld id="{2D5E816B-EE8A-4A59-BF27-832760D86835}" type="slidenum">
              <a:rPr lang="en-US" smtClean="0"/>
              <a:t>8</a:t>
            </a:fld>
            <a:endParaRPr lang="en-US"/>
          </a:p>
        </p:txBody>
      </p:sp>
    </p:spTree>
    <p:extLst>
      <p:ext uri="{BB962C8B-B14F-4D97-AF65-F5344CB8AC3E}">
        <p14:creationId xmlns:p14="http://schemas.microsoft.com/office/powerpoint/2010/main" val="1486417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Arial"/>
              </a:rPr>
              <a:t>Naren</a:t>
            </a:r>
            <a:endParaRPr lang="en-US"/>
          </a:p>
          <a:p>
            <a:endParaRPr lang="en-US"/>
          </a:p>
          <a:p>
            <a:r>
              <a:rPr lang="en-US"/>
              <a:t>Unit Testing:</a:t>
            </a:r>
            <a:endParaRPr lang="en-US">
              <a:cs typeface="Arial" panose="020B0604020202020204"/>
            </a:endParaRPr>
          </a:p>
          <a:p>
            <a:endParaRPr lang="en-US"/>
          </a:p>
          <a:p>
            <a:r>
              <a:rPr lang="en-US"/>
              <a:t>-We had issues creating the specific tests along with creating the helper functions and files for the tests. </a:t>
            </a:r>
            <a:endParaRPr lang="en-US">
              <a:cs typeface="Arial"/>
            </a:endParaRPr>
          </a:p>
          <a:p>
            <a:r>
              <a:rPr lang="en-US"/>
              <a:t>-We had some issues with getting our tests, specifically the test that tested the value mapping (which is the more important feature) because it we were still understanding how the V3 input data was used in the test.</a:t>
            </a:r>
            <a:endParaRPr lang="en-US">
              <a:cs typeface="Arial"/>
            </a:endParaRPr>
          </a:p>
          <a:p>
            <a:r>
              <a:rPr lang="en-US"/>
              <a:t>-This led to our other big challenge…</a:t>
            </a:r>
            <a:endParaRPr lang="en-US">
              <a:cs typeface="Arial"/>
            </a:endParaRPr>
          </a:p>
          <a:p>
            <a:endParaRPr lang="en-US"/>
          </a:p>
          <a:p>
            <a:r>
              <a:rPr lang="en-US"/>
              <a:t>Canonicals (more on next slide):</a:t>
            </a:r>
            <a:endParaRPr lang="en-US">
              <a:cs typeface="Arial"/>
            </a:endParaRPr>
          </a:p>
          <a:p>
            <a:endParaRPr lang="en-US"/>
          </a:p>
          <a:p>
            <a:r>
              <a:rPr lang="en-US"/>
              <a:t>-In order to do our unit tests, we need a proper v3 input canonical.</a:t>
            </a:r>
            <a:endParaRPr lang="en-US">
              <a:cs typeface="Arial"/>
            </a:endParaRPr>
          </a:p>
          <a:p>
            <a:r>
              <a:rPr lang="en-US"/>
              <a:t>-This caused issues for us because we were not able to get our test input </a:t>
            </a:r>
            <a:r>
              <a:rPr lang="en-US" err="1"/>
              <a:t>json</a:t>
            </a:r>
            <a:r>
              <a:rPr lang="en-US"/>
              <a:t> file to match our v3 schema.</a:t>
            </a:r>
            <a:endParaRPr lang="en-US">
              <a:cs typeface="Arial"/>
            </a:endParaRPr>
          </a:p>
          <a:p>
            <a:r>
              <a:rPr lang="en-US"/>
              <a:t>-We kept getting errors regarding name spaces that we struggled to find and fix because the files were over 2500 lines of </a:t>
            </a:r>
            <a:r>
              <a:rPr lang="en-US" err="1"/>
              <a:t>json</a:t>
            </a:r>
            <a:endParaRPr lang="en-US"/>
          </a:p>
          <a:p>
            <a:r>
              <a:rPr lang="en-US"/>
              <a:t>-We also encountered issues because we had to treat string data as a string union, which allows the data to either be a string or Null.</a:t>
            </a:r>
            <a:endParaRPr lang="en-US">
              <a:cs typeface="Arial"/>
            </a:endParaRPr>
          </a:p>
          <a:p>
            <a:endParaRPr lang="en-US"/>
          </a:p>
          <a:p>
            <a:pPr marL="628650" lvl="1" indent="-171450">
              <a:buFontTx/>
              <a:buChar char="-"/>
            </a:pPr>
            <a:endParaRPr lang="en-US"/>
          </a:p>
          <a:p>
            <a:pPr marL="628650" lvl="1" indent="-171450">
              <a:buFontTx/>
              <a:buChar char="-"/>
            </a:pPr>
            <a:endParaRPr lang="en-US"/>
          </a:p>
          <a:p>
            <a:pPr marL="628650" lvl="1" indent="-171450">
              <a:buFontTx/>
              <a:buChar char="-"/>
            </a:pPr>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9</a:t>
            </a:fld>
            <a:endParaRPr lang="en-US"/>
          </a:p>
        </p:txBody>
      </p:sp>
    </p:spTree>
    <p:extLst>
      <p:ext uri="{BB962C8B-B14F-4D97-AF65-F5344CB8AC3E}">
        <p14:creationId xmlns:p14="http://schemas.microsoft.com/office/powerpoint/2010/main" val="1086080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B9B688F-3869-4ECE-BE40-DE3ADDF3F0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gray">
          <a:xfrm>
            <a:off x="8421497" y="4243004"/>
            <a:ext cx="3310128" cy="1856495"/>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userDrawn="1"/>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a:solidFill>
                <a:schemeClr val="bg1"/>
              </a:solidFill>
            </a:endParaRPr>
          </a:p>
        </p:txBody>
      </p:sp>
      <p:sp>
        <p:nvSpPr>
          <p:cNvPr id="8" name="TextBox 7">
            <a:extLst>
              <a:ext uri="{FF2B5EF4-FFF2-40B4-BE49-F238E27FC236}">
                <a16:creationId xmlns:a16="http://schemas.microsoft.com/office/drawing/2014/main" id="{144308BD-A2EF-404E-BE32-E7DA086E8C83}"/>
              </a:ext>
            </a:extLst>
          </p:cNvPr>
          <p:cNvSpPr txBox="1"/>
          <p:nvPr userDrawn="1"/>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userDrawn="1"/>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a:solidFill>
                  <a:schemeClr val="tx1"/>
                </a:solidFill>
              </a:rPr>
              <a:t>Released February 2022</a:t>
            </a:r>
          </a:p>
        </p:txBody>
      </p:sp>
      <p:sp>
        <p:nvSpPr>
          <p:cNvPr id="22" name="TextBox 21">
            <a:extLst>
              <a:ext uri="{FF2B5EF4-FFF2-40B4-BE49-F238E27FC236}">
                <a16:creationId xmlns:a16="http://schemas.microsoft.com/office/drawing/2014/main" id="{3E57223A-B05B-4614-AAEA-675CF58D9E9B}"/>
              </a:ext>
            </a:extLst>
          </p:cNvPr>
          <p:cNvSpPr txBox="1"/>
          <p:nvPr userDrawn="1"/>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bwMode="gray">
          <a:xfrm>
            <a:off x="5122888" y="525529"/>
            <a:ext cx="6606362" cy="3714176"/>
          </a:xfrm>
          <a:prstGeom prst="rect">
            <a:avLst/>
          </a:prstGeom>
          <a:ln w="6350">
            <a:solidFill>
              <a:schemeClr val="accent2"/>
            </a:solidFill>
          </a:ln>
        </p:spPr>
      </p:pic>
    </p:spTree>
    <p:extLst>
      <p:ext uri="{BB962C8B-B14F-4D97-AF65-F5344CB8AC3E}">
        <p14:creationId xmlns:p14="http://schemas.microsoft.com/office/powerpoint/2010/main" val="118572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54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7/7/2022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53CF638C-039E-4A48-A8EB-E2D0262E67A1}" type="datetime1">
              <a:rPr lang="en-US" smtClean="0"/>
              <a:t>7/7/2022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912500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7"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291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7/7/2022</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7/7/2022</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7/7/2022</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7/7/2022</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7/7/2022</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Quotes/</a:t>
            </a:r>
            <a:br>
              <a:rPr lang="en-US" sz="15000" b="1">
                <a:solidFill>
                  <a:schemeClr val="bg1"/>
                </a:solidFill>
              </a:rPr>
            </a:br>
            <a:r>
              <a:rPr lang="en-US" sz="15000" b="1">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4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Covers</a:t>
            </a:r>
          </a:p>
        </p:txBody>
      </p:sp>
    </p:spTree>
    <p:extLst>
      <p:ext uri="{BB962C8B-B14F-4D97-AF65-F5344CB8AC3E}">
        <p14:creationId xmlns:p14="http://schemas.microsoft.com/office/powerpoint/2010/main" val="379671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7/7/2022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7/7/2022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a:t>Insert attribution photo</a:t>
            </a:r>
          </a:p>
        </p:txBody>
      </p:sp>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7/7/2022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7/7/2022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a:t>Insert attribution photo</a:t>
            </a:r>
          </a:p>
        </p:txBody>
      </p:sp>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7/7/2022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7/7/2022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40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2004102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userDrawn="1"/>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72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62F8985E-27B6-4353-B1C2-FF7D91FB676E}" type="datetime1">
              <a:rPr lang="en-US" smtClean="0"/>
              <a:t>7/7/2022</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a:t>Not for use. Microsoft default.</a:t>
            </a:r>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32546DB0-88F2-4EC8-91FB-D7E51BBBDDDF}" type="datetime1">
              <a:rPr lang="en-US" smtClean="0"/>
              <a:t>7/7/2022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BDE252CA-B7C1-4F2D-A934-EB57E92D84C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1465427059"/>
      </p:ext>
    </p:extLst>
  </p:cSld>
  <p:clrMapOvr>
    <a:masterClrMapping/>
  </p:clrMapOvr>
  <p:extLst>
    <p:ext uri="{DCECCB84-F9BA-43D5-87BE-67443E8EF086}">
      <p15:sldGuideLst xmlns:p15="http://schemas.microsoft.com/office/powerpoint/2012/main">
        <p15:guide id="2" pos="3259" userDrawn="1">
          <p15:clr>
            <a:srgbClr val="FBAE40"/>
          </p15:clr>
        </p15:guide>
        <p15:guide id="3" orient="horz" pos="2722" userDrawn="1">
          <p15:clr>
            <a:srgbClr val="FBAE40"/>
          </p15:clr>
        </p15:guide>
        <p15:guide id="4" orient="horz" pos="291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7/7/2022</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7/7/2022</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49DC409E-992A-4539-8EF9-A32E9543A062}" type="datetime1">
              <a:rPr lang="en-US" smtClean="0"/>
              <a:t>7/7/2022</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3CC6C9D-7D35-441A-8E7D-B481D2DC7F21}" type="datetime1">
              <a:rPr lang="en-US" smtClean="0"/>
              <a:t>7/7/2022</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BA27F08E-62AF-4984-9352-B1BF15FE0584}" type="datetime1">
              <a:rPr lang="en-US" smtClean="0"/>
              <a:t>7/7/2022</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64BD37AA-1D3A-4134-B436-1DCEC1BAB4B1}" type="datetime1">
              <a:rPr lang="en-US" smtClean="0"/>
              <a:t>7/7/2022</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02">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7/7/2022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1611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03">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7/7/2022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12FF9B2B-62EB-453D-883A-F3D1C5D129E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Tree>
    <p:extLst>
      <p:ext uri="{BB962C8B-B14F-4D97-AF65-F5344CB8AC3E}">
        <p14:creationId xmlns:p14="http://schemas.microsoft.com/office/powerpoint/2010/main" val="341320292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04">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7/7/2022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F8836543-6FF7-41D0-B888-CCACA6E60FE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1"/>
            <a:ext cx="6175247" cy="6857999"/>
          </a:xfrm>
          <a:prstGeom prst="rect">
            <a:avLst/>
          </a:prstGeom>
        </p:spPr>
      </p:pic>
    </p:spTree>
    <p:extLst>
      <p:ext uri="{BB962C8B-B14F-4D97-AF65-F5344CB8AC3E}">
        <p14:creationId xmlns:p14="http://schemas.microsoft.com/office/powerpoint/2010/main" val="148158091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7/7/2022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998D147F-F514-40D3-9F83-705EE8693EF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9486" y="6071"/>
            <a:ext cx="6169779" cy="6851927"/>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B7117D9-92EC-4145-9CC6-3498381960D2}" type="datetime1">
              <a:rPr lang="en-US" smtClean="0"/>
              <a:t>7/7/2022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a:br>
            <a:br>
              <a:rPr lang="en-US"/>
            </a:br>
            <a:r>
              <a:rPr lang="en-US"/>
              <a:t>An image should be inserted into this region, but the dimensions should remain unchanged. To access brand approved photography, visit: library.optum.com.</a:t>
            </a:r>
            <a:br>
              <a:rPr lang="en-US"/>
            </a:br>
            <a:br>
              <a:rPr lang="en-US"/>
            </a:br>
            <a:r>
              <a:rPr lang="en-US"/>
              <a:t>Accessing the above library requires users to be a part of a SECURE group: Optum_Library_Access_Photography.</a:t>
            </a:r>
            <a:br>
              <a:rPr lang="en-US"/>
            </a:br>
            <a:br>
              <a:rPr lang="en-US"/>
            </a:br>
            <a:r>
              <a:rPr lang="en-US"/>
              <a:t>Request access via Secure if necessary.</a:t>
            </a:r>
          </a:p>
        </p:txBody>
      </p:sp>
    </p:spTree>
    <p:extLst>
      <p:ext uri="{BB962C8B-B14F-4D97-AF65-F5344CB8AC3E}">
        <p14:creationId xmlns:p14="http://schemas.microsoft.com/office/powerpoint/2010/main" val="255400050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 Promise">
    <p:bg>
      <p:bgPr>
        <a:solidFill>
          <a:schemeClr val="bg1"/>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7/7/2022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5" name="Picture 8" descr="Icon&#10;&#10;Description automatically generated">
            <a:extLst>
              <a:ext uri="{FF2B5EF4-FFF2-40B4-BE49-F238E27FC236}">
                <a16:creationId xmlns:a16="http://schemas.microsoft.com/office/drawing/2014/main" id="{548F7AB9-C07C-44D3-A45A-509D3091F2E3}"/>
              </a:ext>
            </a:extLst>
          </p:cNvPr>
          <p:cNvPicPr>
            <a:picLocks noChangeAspect="1"/>
          </p:cNvPicPr>
          <p:nvPr userDrawn="1"/>
        </p:nvPicPr>
        <p:blipFill rotWithShape="1">
          <a:blip r:embed="rId4"/>
          <a:srcRect l="24691" r="24691"/>
          <a:stretch/>
        </p:blipFill>
        <p:spPr bwMode="gray">
          <a:xfrm>
            <a:off x="6019800" y="0"/>
            <a:ext cx="6172200" cy="6858000"/>
          </a:xfrm>
          <a:prstGeom prst="rect">
            <a:avLst/>
          </a:prstGeom>
          <a:solidFill>
            <a:schemeClr val="bg2"/>
          </a:solidFill>
        </p:spPr>
      </p:pic>
      <p:sp>
        <p:nvSpPr>
          <p:cNvPr id="10" name="TextBox 9">
            <a:extLst>
              <a:ext uri="{FF2B5EF4-FFF2-40B4-BE49-F238E27FC236}">
                <a16:creationId xmlns:a16="http://schemas.microsoft.com/office/drawing/2014/main" id="{AAF8C1F7-0FC5-4BD5-896B-5EB9642D0AC1}"/>
              </a:ext>
            </a:extLst>
          </p:cNvPr>
          <p:cNvSpPr txBox="1"/>
          <p:nvPr userDrawn="1"/>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a:solidFill>
                  <a:schemeClr val="accent6"/>
                </a:solidFill>
              </a:rPr>
              <a:t>Better, for you</a:t>
            </a:r>
          </a:p>
        </p:txBody>
      </p:sp>
    </p:spTree>
    <p:extLst>
      <p:ext uri="{BB962C8B-B14F-4D97-AF65-F5344CB8AC3E}">
        <p14:creationId xmlns:p14="http://schemas.microsoft.com/office/powerpoint/2010/main" val="782659486"/>
      </p:ext>
    </p:extLst>
  </p:cSld>
  <p:clrMapOvr>
    <a:masterClrMapping/>
  </p:clrMapOvr>
  <p:extLst>
    <p:ext uri="{DCECCB84-F9BA-43D5-87BE-67443E8EF086}">
      <p15:sldGuideLst xmlns:p15="http://schemas.microsoft.com/office/powerpoint/2012/main">
        <p15:guide id="2" pos="3259">
          <p15:clr>
            <a:srgbClr val="FBAE40"/>
          </p15:clr>
        </p15:guide>
        <p15:guide id="4" orient="horz" pos="2845"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7/7/2022</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14" name="Copyright">
            <a:extLst>
              <a:ext uri="{FF2B5EF4-FFF2-40B4-BE49-F238E27FC236}">
                <a16:creationId xmlns:a16="http://schemas.microsoft.com/office/drawing/2014/main" id="{60BE7E32-782B-4635-9369-4283481B5B95}"/>
              </a:ext>
            </a:extLst>
          </p:cNvPr>
          <p:cNvSpPr txBox="1"/>
          <p:nvPr userDrawn="1"/>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70" r:id="rId1"/>
    <p:sldLayoutId id="2147483675" r:id="rId2"/>
    <p:sldLayoutId id="2147483667" r:id="rId3"/>
    <p:sldLayoutId id="2147483694" r:id="rId4"/>
    <p:sldLayoutId id="2147483699" r:id="rId5"/>
    <p:sldLayoutId id="2147483700" r:id="rId6"/>
    <p:sldLayoutId id="2147483701" r:id="rId7"/>
    <p:sldLayoutId id="2147483688" r:id="rId8"/>
    <p:sldLayoutId id="2147483703" r:id="rId9"/>
    <p:sldLayoutId id="2147483676" r:id="rId10"/>
    <p:sldLayoutId id="2147483685" r:id="rId11"/>
    <p:sldLayoutId id="2147483684" r:id="rId12"/>
    <p:sldLayoutId id="2147483677" r:id="rId13"/>
    <p:sldLayoutId id="2147483654" r:id="rId14"/>
    <p:sldLayoutId id="2147483662" r:id="rId15"/>
    <p:sldLayoutId id="2147483683" r:id="rId16"/>
    <p:sldLayoutId id="2147483650" r:id="rId17"/>
    <p:sldLayoutId id="2147483655" r:id="rId18"/>
    <p:sldLayoutId id="2147483678" r:id="rId19"/>
    <p:sldLayoutId id="2147483664" r:id="rId20"/>
    <p:sldLayoutId id="2147483696" r:id="rId21"/>
    <p:sldLayoutId id="2147483695" r:id="rId22"/>
    <p:sldLayoutId id="2147483697" r:id="rId23"/>
    <p:sldLayoutId id="2147483692" r:id="rId24"/>
    <p:sldLayoutId id="2147483698" r:id="rId25"/>
    <p:sldLayoutId id="2147483680" r:id="rId26"/>
    <p:sldLayoutId id="2147483663" r:id="rId27"/>
    <p:sldLayoutId id="2147483660" r:id="rId28"/>
    <p:sldLayoutId id="2147483649" r:id="rId29"/>
    <p:sldLayoutId id="2147483652" r:id="rId30"/>
    <p:sldLayoutId id="2147483653" r:id="rId31"/>
    <p:sldLayoutId id="2147483656" r:id="rId32"/>
    <p:sldLayoutId id="2147483657" r:id="rId33"/>
    <p:sldLayoutId id="2147483658" r:id="rId34"/>
    <p:sldLayoutId id="2147483659" r:id="rId35"/>
  </p:sldLayoutIdLst>
  <p:hf sldNum="0" hdr="0" ftr="0" dt="0"/>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41D06-F449-7454-9B5C-9EAF9037186D}"/>
              </a:ext>
            </a:extLst>
          </p:cNvPr>
          <p:cNvSpPr>
            <a:spLocks noGrp="1"/>
          </p:cNvSpPr>
          <p:nvPr>
            <p:ph type="body" idx="1"/>
          </p:nvPr>
        </p:nvSpPr>
        <p:spPr/>
        <p:txBody>
          <a:bodyPr/>
          <a:lstStyle/>
          <a:p>
            <a:r>
              <a:rPr lang="en-US"/>
              <a:t>Team </a:t>
            </a:r>
            <a:r>
              <a:rPr lang="en-US" err="1"/>
              <a:t>Mackers</a:t>
            </a:r>
            <a:endParaRPr lang="en-US"/>
          </a:p>
        </p:txBody>
      </p:sp>
      <p:sp>
        <p:nvSpPr>
          <p:cNvPr id="3" name="Title 2">
            <a:extLst>
              <a:ext uri="{FF2B5EF4-FFF2-40B4-BE49-F238E27FC236}">
                <a16:creationId xmlns:a16="http://schemas.microsoft.com/office/drawing/2014/main" id="{0ECB1609-C8DC-3F60-88F7-606A98A89660}"/>
              </a:ext>
            </a:extLst>
          </p:cNvPr>
          <p:cNvSpPr>
            <a:spLocks noGrp="1"/>
          </p:cNvSpPr>
          <p:nvPr>
            <p:ph type="title"/>
          </p:nvPr>
        </p:nvSpPr>
        <p:spPr>
          <a:xfrm>
            <a:off x="1752600" y="2451107"/>
            <a:ext cx="8686800" cy="1523494"/>
          </a:xfrm>
        </p:spPr>
        <p:txBody>
          <a:bodyPr/>
          <a:lstStyle/>
          <a:p>
            <a:r>
              <a:rPr lang="en-US"/>
              <a:t>Rally Health Eligibility Canonical Update</a:t>
            </a:r>
          </a:p>
        </p:txBody>
      </p:sp>
    </p:spTree>
    <p:extLst>
      <p:ext uri="{BB962C8B-B14F-4D97-AF65-F5344CB8AC3E}">
        <p14:creationId xmlns:p14="http://schemas.microsoft.com/office/powerpoint/2010/main" val="3195215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52C4-3B80-ED06-5E9C-B0220A23F1E6}"/>
              </a:ext>
            </a:extLst>
          </p:cNvPr>
          <p:cNvSpPr>
            <a:spLocks noGrp="1"/>
          </p:cNvSpPr>
          <p:nvPr>
            <p:ph type="title"/>
          </p:nvPr>
        </p:nvSpPr>
        <p:spPr/>
        <p:txBody>
          <a:bodyPr/>
          <a:lstStyle/>
          <a:p>
            <a:r>
              <a:rPr lang="en-US"/>
              <a:t>Current Challenge: How is information populated?</a:t>
            </a:r>
          </a:p>
        </p:txBody>
      </p:sp>
      <p:pic>
        <p:nvPicPr>
          <p:cNvPr id="7" name="Picture 6" descr="Diagram&#10;&#10;Description automatically generated">
            <a:extLst>
              <a:ext uri="{FF2B5EF4-FFF2-40B4-BE49-F238E27FC236}">
                <a16:creationId xmlns:a16="http://schemas.microsoft.com/office/drawing/2014/main" id="{D067D653-3155-2A42-93BB-842EE4376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67" y="860338"/>
            <a:ext cx="9417066" cy="5442023"/>
          </a:xfrm>
          <a:prstGeom prst="rect">
            <a:avLst/>
          </a:prstGeom>
        </p:spPr>
      </p:pic>
    </p:spTree>
    <p:extLst>
      <p:ext uri="{BB962C8B-B14F-4D97-AF65-F5344CB8AC3E}">
        <p14:creationId xmlns:p14="http://schemas.microsoft.com/office/powerpoint/2010/main" val="1529061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E68DF2-1EBB-75E7-B0BA-0EF8B9E76B6A}"/>
              </a:ext>
            </a:extLst>
          </p:cNvPr>
          <p:cNvSpPr>
            <a:spLocks noGrp="1"/>
          </p:cNvSpPr>
          <p:nvPr>
            <p:ph type="title"/>
          </p:nvPr>
        </p:nvSpPr>
        <p:spPr/>
        <p:txBody>
          <a:bodyPr/>
          <a:lstStyle/>
          <a:p>
            <a:r>
              <a:rPr lang="en-US"/>
              <a:t>Next Steps</a:t>
            </a:r>
          </a:p>
        </p:txBody>
      </p:sp>
      <p:pic>
        <p:nvPicPr>
          <p:cNvPr id="2" name="Picture 4" descr="Graphical user interface, text, application, email&#10;&#10;Description automatically generated">
            <a:extLst>
              <a:ext uri="{FF2B5EF4-FFF2-40B4-BE49-F238E27FC236}">
                <a16:creationId xmlns:a16="http://schemas.microsoft.com/office/drawing/2014/main" id="{C5EB6284-BDBD-F97F-6934-93F913730B2C}"/>
              </a:ext>
            </a:extLst>
          </p:cNvPr>
          <p:cNvPicPr>
            <a:picLocks noChangeAspect="1"/>
          </p:cNvPicPr>
          <p:nvPr/>
        </p:nvPicPr>
        <p:blipFill>
          <a:blip r:embed="rId3"/>
          <a:stretch>
            <a:fillRect/>
          </a:stretch>
        </p:blipFill>
        <p:spPr>
          <a:xfrm>
            <a:off x="1299029" y="1001574"/>
            <a:ext cx="10115980" cy="5112836"/>
          </a:xfrm>
          <a:prstGeom prst="rect">
            <a:avLst/>
          </a:prstGeom>
        </p:spPr>
      </p:pic>
    </p:spTree>
    <p:extLst>
      <p:ext uri="{BB962C8B-B14F-4D97-AF65-F5344CB8AC3E}">
        <p14:creationId xmlns:p14="http://schemas.microsoft.com/office/powerpoint/2010/main" val="194590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666673-483A-15B4-DC94-0E11EF94137A}"/>
              </a:ext>
            </a:extLst>
          </p:cNvPr>
          <p:cNvSpPr>
            <a:spLocks noGrp="1"/>
          </p:cNvSpPr>
          <p:nvPr>
            <p:ph type="title"/>
          </p:nvPr>
        </p:nvSpPr>
        <p:spPr>
          <a:xfrm>
            <a:off x="457199" y="555639"/>
            <a:ext cx="9601200" cy="443198"/>
          </a:xfrm>
        </p:spPr>
        <p:txBody>
          <a:bodyPr/>
          <a:lstStyle/>
          <a:p>
            <a:r>
              <a:rPr lang="en-US" sz="3200">
                <a:cs typeface="Arial"/>
              </a:rPr>
              <a:t>Conclusion</a:t>
            </a:r>
            <a:endParaRPr lang="en-US" sz="3200"/>
          </a:p>
        </p:txBody>
      </p:sp>
      <p:graphicFrame>
        <p:nvGraphicFramePr>
          <p:cNvPr id="4" name="Diagram 4">
            <a:extLst>
              <a:ext uri="{FF2B5EF4-FFF2-40B4-BE49-F238E27FC236}">
                <a16:creationId xmlns:a16="http://schemas.microsoft.com/office/drawing/2014/main" id="{749DB900-FCCF-2C3E-BEAF-81F124875406}"/>
              </a:ext>
            </a:extLst>
          </p:cNvPr>
          <p:cNvGraphicFramePr/>
          <p:nvPr>
            <p:extLst>
              <p:ext uri="{D42A27DB-BD31-4B8C-83A1-F6EECF244321}">
                <p14:modId xmlns:p14="http://schemas.microsoft.com/office/powerpoint/2010/main" val="2750570796"/>
              </p:ext>
            </p:extLst>
          </p:nvPr>
        </p:nvGraphicFramePr>
        <p:xfrm>
          <a:off x="3417684" y="1305962"/>
          <a:ext cx="5356633" cy="4246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9691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21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A21C-0244-DDFA-83BF-741B8F6AD785}"/>
              </a:ext>
            </a:extLst>
          </p:cNvPr>
          <p:cNvSpPr>
            <a:spLocks noGrp="1"/>
          </p:cNvSpPr>
          <p:nvPr>
            <p:ph type="title"/>
          </p:nvPr>
        </p:nvSpPr>
        <p:spPr/>
        <p:txBody>
          <a:bodyPr/>
          <a:lstStyle/>
          <a:p>
            <a:r>
              <a:rPr lang="en-US">
                <a:cs typeface="Arial"/>
              </a:rPr>
              <a:t>Introduction</a:t>
            </a:r>
            <a:endParaRPr lang="en-US"/>
          </a:p>
        </p:txBody>
      </p:sp>
      <p:sp>
        <p:nvSpPr>
          <p:cNvPr id="7" name="TextBox 6">
            <a:extLst>
              <a:ext uri="{FF2B5EF4-FFF2-40B4-BE49-F238E27FC236}">
                <a16:creationId xmlns:a16="http://schemas.microsoft.com/office/drawing/2014/main" id="{CA11E001-7A19-1B00-C12A-918A9030563C}"/>
              </a:ext>
            </a:extLst>
          </p:cNvPr>
          <p:cNvSpPr txBox="1"/>
          <p:nvPr/>
        </p:nvSpPr>
        <p:spPr bwMode="gray">
          <a:xfrm>
            <a:off x="3638354" y="4590184"/>
            <a:ext cx="2391507"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Kristen Hawken</a:t>
            </a:r>
          </a:p>
          <a:p>
            <a:pPr algn="ctr">
              <a:spcBef>
                <a:spcPts val="600"/>
              </a:spcBef>
            </a:pPr>
            <a:r>
              <a:rPr lang="en-US" sz="1400">
                <a:solidFill>
                  <a:srgbClr val="000000"/>
                </a:solidFill>
                <a:cs typeface="Arial"/>
              </a:rPr>
              <a:t>Iowa State</a:t>
            </a:r>
            <a:endParaRPr lang="en-US">
              <a:solidFill>
                <a:srgbClr val="000000"/>
              </a:solidFill>
              <a:cs typeface="Arial"/>
            </a:endParaRPr>
          </a:p>
        </p:txBody>
      </p:sp>
      <p:sp>
        <p:nvSpPr>
          <p:cNvPr id="8" name="TextBox 7">
            <a:extLst>
              <a:ext uri="{FF2B5EF4-FFF2-40B4-BE49-F238E27FC236}">
                <a16:creationId xmlns:a16="http://schemas.microsoft.com/office/drawing/2014/main" id="{E6E93FFE-1045-A720-63DA-313CF3CB9944}"/>
              </a:ext>
            </a:extLst>
          </p:cNvPr>
          <p:cNvSpPr txBox="1"/>
          <p:nvPr/>
        </p:nvSpPr>
        <p:spPr bwMode="gray">
          <a:xfrm>
            <a:off x="1349691" y="4590184"/>
            <a:ext cx="193324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Tony Cai</a:t>
            </a:r>
          </a:p>
          <a:p>
            <a:pPr algn="ctr">
              <a:spcBef>
                <a:spcPts val="600"/>
              </a:spcBef>
            </a:pPr>
            <a:r>
              <a:rPr lang="en-US" sz="1400">
                <a:solidFill>
                  <a:srgbClr val="000000"/>
                </a:solidFill>
                <a:cs typeface="Arial"/>
              </a:rPr>
              <a:t>University of Minnesota</a:t>
            </a:r>
            <a:endParaRPr lang="en-US">
              <a:solidFill>
                <a:srgbClr val="000000"/>
              </a:solidFill>
              <a:cs typeface="Arial"/>
            </a:endParaRPr>
          </a:p>
        </p:txBody>
      </p:sp>
      <p:sp>
        <p:nvSpPr>
          <p:cNvPr id="10" name="TextBox 9">
            <a:extLst>
              <a:ext uri="{FF2B5EF4-FFF2-40B4-BE49-F238E27FC236}">
                <a16:creationId xmlns:a16="http://schemas.microsoft.com/office/drawing/2014/main" id="{34BB7EB7-7083-F593-8968-B18595805801}"/>
              </a:ext>
            </a:extLst>
          </p:cNvPr>
          <p:cNvSpPr txBox="1"/>
          <p:nvPr/>
        </p:nvSpPr>
        <p:spPr bwMode="gray">
          <a:xfrm>
            <a:off x="6411804" y="4590184"/>
            <a:ext cx="193324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err="1">
                <a:solidFill>
                  <a:srgbClr val="000000"/>
                </a:solidFill>
              </a:rPr>
              <a:t>Naren</a:t>
            </a:r>
            <a:r>
              <a:rPr lang="en-US" sz="1400">
                <a:solidFill>
                  <a:srgbClr val="000000"/>
                </a:solidFill>
              </a:rPr>
              <a:t> </a:t>
            </a:r>
            <a:r>
              <a:rPr lang="en-US" sz="1400" err="1">
                <a:solidFill>
                  <a:srgbClr val="000000"/>
                </a:solidFill>
              </a:rPr>
              <a:t>Nandyal</a:t>
            </a:r>
            <a:endParaRPr lang="en-US" sz="1400">
              <a:solidFill>
                <a:srgbClr val="000000"/>
              </a:solidFill>
            </a:endParaRPr>
          </a:p>
          <a:p>
            <a:pPr algn="ctr">
              <a:spcBef>
                <a:spcPts val="600"/>
              </a:spcBef>
            </a:pPr>
            <a:r>
              <a:rPr lang="en-US" sz="1400">
                <a:solidFill>
                  <a:srgbClr val="000000"/>
                </a:solidFill>
                <a:cs typeface="Arial"/>
              </a:rPr>
              <a:t>University of Minnesota</a:t>
            </a:r>
          </a:p>
        </p:txBody>
      </p:sp>
      <p:sp>
        <p:nvSpPr>
          <p:cNvPr id="11" name="TextBox 10">
            <a:extLst>
              <a:ext uri="{FF2B5EF4-FFF2-40B4-BE49-F238E27FC236}">
                <a16:creationId xmlns:a16="http://schemas.microsoft.com/office/drawing/2014/main" id="{DD2AB73E-8265-E355-25D7-4D5B1B1AEAD1}"/>
              </a:ext>
            </a:extLst>
          </p:cNvPr>
          <p:cNvSpPr txBox="1"/>
          <p:nvPr/>
        </p:nvSpPr>
        <p:spPr bwMode="gray">
          <a:xfrm>
            <a:off x="8825815" y="4590184"/>
            <a:ext cx="1842655" cy="7232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Mason Schmidt</a:t>
            </a:r>
          </a:p>
          <a:p>
            <a:pPr algn="ctr">
              <a:spcBef>
                <a:spcPts val="600"/>
              </a:spcBef>
            </a:pPr>
            <a:r>
              <a:rPr lang="en-US" sz="1400">
                <a:solidFill>
                  <a:srgbClr val="000000"/>
                </a:solidFill>
                <a:cs typeface="Arial"/>
              </a:rPr>
              <a:t>Pensacola Christian College</a:t>
            </a:r>
            <a:endParaRPr lang="en-US">
              <a:solidFill>
                <a:srgbClr val="000000"/>
              </a:solidFill>
              <a:cs typeface="Arial"/>
            </a:endParaRPr>
          </a:p>
        </p:txBody>
      </p:sp>
      <p:pic>
        <p:nvPicPr>
          <p:cNvPr id="9" name="Picture 11">
            <a:extLst>
              <a:ext uri="{FF2B5EF4-FFF2-40B4-BE49-F238E27FC236}">
                <a16:creationId xmlns:a16="http://schemas.microsoft.com/office/drawing/2014/main" id="{571514A1-9FFA-8037-372F-5E167BB52388}"/>
              </a:ext>
            </a:extLst>
          </p:cNvPr>
          <p:cNvPicPr>
            <a:picLocks noChangeAspect="1"/>
          </p:cNvPicPr>
          <p:nvPr/>
        </p:nvPicPr>
        <p:blipFill rotWithShape="1">
          <a:blip r:embed="rId3"/>
          <a:srcRect l="39029" t="28428" r="25114" b="37825"/>
          <a:stretch/>
        </p:blipFill>
        <p:spPr>
          <a:xfrm>
            <a:off x="6439559" y="1790437"/>
            <a:ext cx="1905485" cy="2699806"/>
          </a:xfrm>
          <a:prstGeom prst="rect">
            <a:avLst/>
          </a:prstGeom>
        </p:spPr>
      </p:pic>
      <p:pic>
        <p:nvPicPr>
          <p:cNvPr id="14" name="Picture 13" descr="A picture containing person, tree, outdoor, smiling&#10;&#10;Description automatically generated">
            <a:extLst>
              <a:ext uri="{FF2B5EF4-FFF2-40B4-BE49-F238E27FC236}">
                <a16:creationId xmlns:a16="http://schemas.microsoft.com/office/drawing/2014/main" id="{FB2FA531-FC87-1409-F8E3-F619F80B1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691" y="1790437"/>
            <a:ext cx="2175478" cy="2665543"/>
          </a:xfrm>
          <a:prstGeom prst="rect">
            <a:avLst/>
          </a:prstGeom>
        </p:spPr>
      </p:pic>
      <p:pic>
        <p:nvPicPr>
          <p:cNvPr id="3" name="Picture 2">
            <a:extLst>
              <a:ext uri="{FF2B5EF4-FFF2-40B4-BE49-F238E27FC236}">
                <a16:creationId xmlns:a16="http://schemas.microsoft.com/office/drawing/2014/main" id="{C73E6133-D782-2D43-887E-2838AD430A13}"/>
              </a:ext>
            </a:extLst>
          </p:cNvPr>
          <p:cNvPicPr>
            <a:picLocks noChangeAspect="1"/>
          </p:cNvPicPr>
          <p:nvPr/>
        </p:nvPicPr>
        <p:blipFill>
          <a:blip r:embed="rId5"/>
          <a:stretch>
            <a:fillRect/>
          </a:stretch>
        </p:blipFill>
        <p:spPr>
          <a:xfrm>
            <a:off x="8762138" y="1790437"/>
            <a:ext cx="1999157" cy="2665543"/>
          </a:xfrm>
          <a:prstGeom prst="rect">
            <a:avLst/>
          </a:prstGeom>
        </p:spPr>
      </p:pic>
      <p:pic>
        <p:nvPicPr>
          <p:cNvPr id="5" name="Picture 5">
            <a:extLst>
              <a:ext uri="{FF2B5EF4-FFF2-40B4-BE49-F238E27FC236}">
                <a16:creationId xmlns:a16="http://schemas.microsoft.com/office/drawing/2014/main" id="{20E3A91C-0AFD-4D91-0D4F-35886A02DC54}"/>
              </a:ext>
            </a:extLst>
          </p:cNvPr>
          <p:cNvPicPr>
            <a:picLocks noChangeAspect="1"/>
          </p:cNvPicPr>
          <p:nvPr/>
        </p:nvPicPr>
        <p:blipFill rotWithShape="1">
          <a:blip r:embed="rId6"/>
          <a:srcRect l="3475" t="6458" r="3490" b="5625"/>
          <a:stretch/>
        </p:blipFill>
        <p:spPr>
          <a:xfrm>
            <a:off x="3857692" y="1753881"/>
            <a:ext cx="2164773" cy="2699806"/>
          </a:xfrm>
          <a:prstGeom prst="rect">
            <a:avLst/>
          </a:prstGeom>
        </p:spPr>
      </p:pic>
    </p:spTree>
    <p:extLst>
      <p:ext uri="{BB962C8B-B14F-4D97-AF65-F5344CB8AC3E}">
        <p14:creationId xmlns:p14="http://schemas.microsoft.com/office/powerpoint/2010/main" val="424453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4098D-F1B1-6D76-425E-32E4821C4333}"/>
              </a:ext>
            </a:extLst>
          </p:cNvPr>
          <p:cNvSpPr>
            <a:spLocks noGrp="1"/>
          </p:cNvSpPr>
          <p:nvPr>
            <p:ph type="body" sz="quarter" idx="13"/>
          </p:nvPr>
        </p:nvSpPr>
        <p:spPr>
          <a:xfrm>
            <a:off x="5527556" y="1303735"/>
            <a:ext cx="5859582" cy="3672800"/>
          </a:xfrm>
        </p:spPr>
        <p:txBody>
          <a:bodyPr vert="horz" wrap="square" lIns="0" tIns="0" rIns="0" bIns="0" rtlCol="0" anchor="t">
            <a:spAutoFit/>
          </a:bodyPr>
          <a:lstStyle/>
          <a:p>
            <a:pPr>
              <a:lnSpc>
                <a:spcPct val="150000"/>
              </a:lnSpc>
            </a:pPr>
            <a:r>
              <a:rPr lang="en-US" sz="2000">
                <a:cs typeface="Arial"/>
              </a:rPr>
              <a:t>Background:</a:t>
            </a:r>
          </a:p>
          <a:p>
            <a:pPr>
              <a:lnSpc>
                <a:spcPct val="150000"/>
              </a:lnSpc>
            </a:pPr>
            <a:endParaRPr lang="en-US" sz="2000" b="0">
              <a:cs typeface="Arial"/>
            </a:endParaRPr>
          </a:p>
          <a:p>
            <a:pPr marL="285750" indent="-285750">
              <a:lnSpc>
                <a:spcPct val="150000"/>
              </a:lnSpc>
              <a:buFont typeface="Arial" panose="020B0604020202020204" pitchFamily="34" charset="0"/>
              <a:buChar char="•"/>
            </a:pPr>
            <a:r>
              <a:rPr lang="en-US" sz="1800" b="0"/>
              <a:t>V2: the old way of constructing canonical streams</a:t>
            </a:r>
          </a:p>
          <a:p>
            <a:pPr marL="514350" lvl="1" indent="-285750">
              <a:lnSpc>
                <a:spcPct val="150000"/>
              </a:lnSpc>
            </a:pPr>
            <a:r>
              <a:rPr lang="en-US">
                <a:cs typeface="Arial"/>
              </a:rPr>
              <a:t>Costly</a:t>
            </a:r>
          </a:p>
          <a:p>
            <a:pPr marL="514350" lvl="1" indent="-285750">
              <a:lnSpc>
                <a:spcPct val="150000"/>
              </a:lnSpc>
            </a:pPr>
            <a:r>
              <a:rPr lang="en-US" b="0">
                <a:cs typeface="Arial"/>
              </a:rPr>
              <a:t>Risky</a:t>
            </a:r>
          </a:p>
          <a:p>
            <a:pPr marL="514350" lvl="1" indent="-285750">
              <a:lnSpc>
                <a:spcPct val="150000"/>
              </a:lnSpc>
            </a:pPr>
            <a:endParaRPr lang="en-US" b="0">
              <a:cs typeface="Arial"/>
            </a:endParaRPr>
          </a:p>
          <a:p>
            <a:pPr marL="285750" indent="-285750">
              <a:lnSpc>
                <a:spcPct val="150000"/>
              </a:lnSpc>
              <a:buFont typeface="Arial" panose="020B0604020202020204" pitchFamily="34" charset="0"/>
              <a:buChar char="•"/>
            </a:pPr>
            <a:r>
              <a:rPr lang="en-US" sz="1800" b="0"/>
              <a:t>V3: current way of constructing canonical streams</a:t>
            </a:r>
          </a:p>
          <a:p>
            <a:pPr marL="514350" lvl="1" indent="-285750">
              <a:lnSpc>
                <a:spcPct val="150000"/>
              </a:lnSpc>
            </a:pPr>
            <a:r>
              <a:rPr lang="en-US">
                <a:cs typeface="Arial"/>
              </a:rPr>
              <a:t>Simplify transition</a:t>
            </a:r>
          </a:p>
        </p:txBody>
      </p:sp>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p:txBody>
          <a:bodyPr/>
          <a:lstStyle/>
          <a:p>
            <a:r>
              <a:rPr lang="en-US"/>
              <a:t>Problem Statement</a:t>
            </a:r>
          </a:p>
        </p:txBody>
      </p:sp>
      <p:cxnSp>
        <p:nvCxnSpPr>
          <p:cNvPr id="8" name="Straight Connector 7">
            <a:extLst>
              <a:ext uri="{FF2B5EF4-FFF2-40B4-BE49-F238E27FC236}">
                <a16:creationId xmlns:a16="http://schemas.microsoft.com/office/drawing/2014/main" id="{441319A1-1378-CCD9-96F2-A4FF343E9FA0}"/>
              </a:ext>
            </a:extLst>
          </p:cNvPr>
          <p:cNvCxnSpPr>
            <a:cxnSpLocks/>
          </p:cNvCxnSpPr>
          <p:nvPr/>
        </p:nvCxnSpPr>
        <p:spPr bwMode="gray">
          <a:xfrm>
            <a:off x="5527556" y="1745321"/>
            <a:ext cx="4993620"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Icon&#10;&#10;Description automatically generated">
            <a:extLst>
              <a:ext uri="{FF2B5EF4-FFF2-40B4-BE49-F238E27FC236}">
                <a16:creationId xmlns:a16="http://schemas.microsoft.com/office/drawing/2014/main" id="{B4C00790-E354-0952-868E-171AD2E40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551" y="2709676"/>
            <a:ext cx="860854" cy="860854"/>
          </a:xfrm>
          <a:prstGeom prst="rect">
            <a:avLst/>
          </a:prstGeom>
        </p:spPr>
      </p:pic>
      <p:pic>
        <p:nvPicPr>
          <p:cNvPr id="10" name="Picture 9" descr="Icon&#10;&#10;Description automatically generated">
            <a:extLst>
              <a:ext uri="{FF2B5EF4-FFF2-40B4-BE49-F238E27FC236}">
                <a16:creationId xmlns:a16="http://schemas.microsoft.com/office/drawing/2014/main" id="{FB627465-0844-5A0C-B707-4016A3271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1" y="4533735"/>
            <a:ext cx="860854" cy="860854"/>
          </a:xfrm>
          <a:prstGeom prst="rect">
            <a:avLst/>
          </a:prstGeom>
        </p:spPr>
      </p:pic>
      <p:sp>
        <p:nvSpPr>
          <p:cNvPr id="11" name="TextBox 10">
            <a:extLst>
              <a:ext uri="{FF2B5EF4-FFF2-40B4-BE49-F238E27FC236}">
                <a16:creationId xmlns:a16="http://schemas.microsoft.com/office/drawing/2014/main" id="{FE8F7E2E-D036-7B19-A8D9-18BAC7D19A71}"/>
              </a:ext>
            </a:extLst>
          </p:cNvPr>
          <p:cNvSpPr txBox="1"/>
          <p:nvPr/>
        </p:nvSpPr>
        <p:spPr bwMode="gray">
          <a:xfrm>
            <a:off x="476447" y="1745321"/>
            <a:ext cx="914401" cy="738664"/>
          </a:xfrm>
          <a:prstGeom prst="rect">
            <a:avLst/>
          </a:prstGeom>
          <a:noFill/>
        </p:spPr>
        <p:txBody>
          <a:bodyPr vert="horz" wrap="square" lIns="0" tIns="0" rIns="0" bIns="0" rtlCol="0">
            <a:spAutoFit/>
          </a:bodyPr>
          <a:lstStyle/>
          <a:p>
            <a:pPr algn="l">
              <a:spcBef>
                <a:spcPts val="600"/>
              </a:spcBef>
            </a:pPr>
            <a:r>
              <a:rPr lang="en-US" sz="4800">
                <a:solidFill>
                  <a:schemeClr val="tx2">
                    <a:lumMod val="60000"/>
                    <a:lumOff val="40000"/>
                  </a:schemeClr>
                </a:solidFill>
              </a:rPr>
              <a:t>V2</a:t>
            </a:r>
          </a:p>
        </p:txBody>
      </p:sp>
      <p:sp>
        <p:nvSpPr>
          <p:cNvPr id="12" name="TextBox 11">
            <a:extLst>
              <a:ext uri="{FF2B5EF4-FFF2-40B4-BE49-F238E27FC236}">
                <a16:creationId xmlns:a16="http://schemas.microsoft.com/office/drawing/2014/main" id="{2C9B1E5E-8426-105B-FB8B-361E325A7B9D}"/>
              </a:ext>
            </a:extLst>
          </p:cNvPr>
          <p:cNvSpPr txBox="1"/>
          <p:nvPr/>
        </p:nvSpPr>
        <p:spPr bwMode="gray">
          <a:xfrm>
            <a:off x="3612516" y="1745321"/>
            <a:ext cx="914401" cy="738664"/>
          </a:xfrm>
          <a:prstGeom prst="rect">
            <a:avLst/>
          </a:prstGeom>
          <a:noFill/>
        </p:spPr>
        <p:txBody>
          <a:bodyPr vert="horz" wrap="square" lIns="0" tIns="0" rIns="0" bIns="0" rtlCol="0">
            <a:spAutoFit/>
          </a:bodyPr>
          <a:lstStyle/>
          <a:p>
            <a:pPr>
              <a:spcBef>
                <a:spcPts val="600"/>
              </a:spcBef>
            </a:pPr>
            <a:r>
              <a:rPr lang="en-US" sz="4800">
                <a:solidFill>
                  <a:srgbClr val="64FE77"/>
                </a:solidFill>
              </a:rPr>
              <a:t>V3</a:t>
            </a:r>
          </a:p>
        </p:txBody>
      </p:sp>
      <p:cxnSp>
        <p:nvCxnSpPr>
          <p:cNvPr id="13" name="Straight Arrow Connector 12">
            <a:extLst>
              <a:ext uri="{FF2B5EF4-FFF2-40B4-BE49-F238E27FC236}">
                <a16:creationId xmlns:a16="http://schemas.microsoft.com/office/drawing/2014/main" id="{3F1CE131-3BEF-0DEE-A1FF-08BF1C83DBFF}"/>
              </a:ext>
            </a:extLst>
          </p:cNvPr>
          <p:cNvCxnSpPr>
            <a:cxnSpLocks/>
          </p:cNvCxnSpPr>
          <p:nvPr/>
        </p:nvCxnSpPr>
        <p:spPr bwMode="gray">
          <a:xfrm>
            <a:off x="1477086" y="2121920"/>
            <a:ext cx="2002975" cy="0"/>
          </a:xfrm>
          <a:prstGeom prst="straightConnector1">
            <a:avLst/>
          </a:prstGeom>
          <a:ln w="22225"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E5C04B-AF4A-9CFE-507D-C86AE9DCD029}"/>
              </a:ext>
            </a:extLst>
          </p:cNvPr>
          <p:cNvSpPr txBox="1"/>
          <p:nvPr/>
        </p:nvSpPr>
        <p:spPr bwMode="gray">
          <a:xfrm>
            <a:off x="1078368" y="4025160"/>
            <a:ext cx="3111095" cy="677108"/>
          </a:xfrm>
          <a:prstGeom prst="rect">
            <a:avLst/>
          </a:prstGeom>
          <a:noFill/>
        </p:spPr>
        <p:txBody>
          <a:bodyPr vert="horz" wrap="square" lIns="0" tIns="0" rIns="0" bIns="0" rtlCol="0">
            <a:spAutoFit/>
          </a:bodyPr>
          <a:lstStyle/>
          <a:p>
            <a:pPr algn="l">
              <a:spcBef>
                <a:spcPts val="600"/>
              </a:spcBef>
            </a:pPr>
            <a:r>
              <a:rPr lang="en-US" sz="4400"/>
              <a:t>Rally Health</a:t>
            </a:r>
          </a:p>
        </p:txBody>
      </p:sp>
      <p:cxnSp>
        <p:nvCxnSpPr>
          <p:cNvPr id="15" name="Straight Arrow Connector 14">
            <a:extLst>
              <a:ext uri="{FF2B5EF4-FFF2-40B4-BE49-F238E27FC236}">
                <a16:creationId xmlns:a16="http://schemas.microsoft.com/office/drawing/2014/main" id="{C982BC7D-4E0D-32B5-FAF6-4818EEE3234A}"/>
              </a:ext>
            </a:extLst>
          </p:cNvPr>
          <p:cNvCxnSpPr>
            <a:cxnSpLocks/>
            <a:stCxn id="11" idx="2"/>
          </p:cNvCxnSpPr>
          <p:nvPr/>
        </p:nvCxnSpPr>
        <p:spPr bwMode="gray">
          <a:xfrm>
            <a:off x="933648" y="2483985"/>
            <a:ext cx="915384" cy="1541175"/>
          </a:xfrm>
          <a:prstGeom prst="straightConnector1">
            <a:avLst/>
          </a:prstGeom>
          <a:ln w="22225"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C9D325-A095-2291-9A55-B8A9E7271647}"/>
              </a:ext>
            </a:extLst>
          </p:cNvPr>
          <p:cNvCxnSpPr>
            <a:cxnSpLocks/>
            <a:stCxn id="12" idx="2"/>
          </p:cNvCxnSpPr>
          <p:nvPr/>
        </p:nvCxnSpPr>
        <p:spPr bwMode="gray">
          <a:xfrm flipH="1">
            <a:off x="3154332" y="2483985"/>
            <a:ext cx="915385" cy="1541175"/>
          </a:xfrm>
          <a:prstGeom prst="straightConnector1">
            <a:avLst/>
          </a:prstGeom>
          <a:ln w="22225"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Badge Cross with solid fill">
            <a:extLst>
              <a:ext uri="{FF2B5EF4-FFF2-40B4-BE49-F238E27FC236}">
                <a16:creationId xmlns:a16="http://schemas.microsoft.com/office/drawing/2014/main" id="{6B70DB1A-3127-5F70-5B2B-C6F11E4774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199" y="2987320"/>
            <a:ext cx="914400" cy="914400"/>
          </a:xfrm>
          <a:prstGeom prst="rect">
            <a:avLst/>
          </a:prstGeom>
        </p:spPr>
      </p:pic>
      <p:pic>
        <p:nvPicPr>
          <p:cNvPr id="20" name="Graphic 19" descr="Badge Tick1 with solid fill">
            <a:extLst>
              <a:ext uri="{FF2B5EF4-FFF2-40B4-BE49-F238E27FC236}">
                <a16:creationId xmlns:a16="http://schemas.microsoft.com/office/drawing/2014/main" id="{F57E84EC-2858-A221-8E02-A295D2BEC2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4839" y="2996365"/>
            <a:ext cx="914400" cy="914400"/>
          </a:xfrm>
          <a:prstGeom prst="rect">
            <a:avLst/>
          </a:prstGeom>
          <a:effectLst/>
        </p:spPr>
      </p:pic>
    </p:spTree>
    <p:extLst>
      <p:ext uri="{BB962C8B-B14F-4D97-AF65-F5344CB8AC3E}">
        <p14:creationId xmlns:p14="http://schemas.microsoft.com/office/powerpoint/2010/main" val="280241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87798"/>
          </a:xfrm>
        </p:spPr>
        <p:txBody>
          <a:bodyPr/>
          <a:lstStyle/>
          <a:p>
            <a:r>
              <a:rPr lang="en-US" sz="2800"/>
              <a:t>How will we achieve this goal?</a:t>
            </a:r>
          </a:p>
        </p:txBody>
      </p:sp>
      <p:grpSp>
        <p:nvGrpSpPr>
          <p:cNvPr id="23" name="Group 22">
            <a:extLst>
              <a:ext uri="{FF2B5EF4-FFF2-40B4-BE49-F238E27FC236}">
                <a16:creationId xmlns:a16="http://schemas.microsoft.com/office/drawing/2014/main" id="{2FB4A7EE-D0ED-DD1E-7895-8572E0E4EBB9}"/>
              </a:ext>
            </a:extLst>
          </p:cNvPr>
          <p:cNvGrpSpPr/>
          <p:nvPr/>
        </p:nvGrpSpPr>
        <p:grpSpPr>
          <a:xfrm>
            <a:off x="1022325" y="2257428"/>
            <a:ext cx="2206661" cy="2353148"/>
            <a:chOff x="1301352" y="2257428"/>
            <a:chExt cx="2206661" cy="2353148"/>
          </a:xfrm>
        </p:grpSpPr>
        <p:pic>
          <p:nvPicPr>
            <p:cNvPr id="8" name="Picture 7" descr="Icon&#10;&#10;Description automatically generated">
              <a:extLst>
                <a:ext uri="{FF2B5EF4-FFF2-40B4-BE49-F238E27FC236}">
                  <a16:creationId xmlns:a16="http://schemas.microsoft.com/office/drawing/2014/main" id="{A73A3ED5-9481-5B97-EC83-EA0A76943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348" y="2257428"/>
              <a:ext cx="609600" cy="609600"/>
            </a:xfrm>
            <a:prstGeom prst="rect">
              <a:avLst/>
            </a:prstGeom>
          </p:spPr>
        </p:pic>
        <p:sp>
          <p:nvSpPr>
            <p:cNvPr id="15" name="Rectangle 14">
              <a:extLst>
                <a:ext uri="{FF2B5EF4-FFF2-40B4-BE49-F238E27FC236}">
                  <a16:creationId xmlns:a16="http://schemas.microsoft.com/office/drawing/2014/main" id="{72D32640-6229-821E-C59D-2E3DB7937D3C}"/>
                </a:ext>
              </a:extLst>
            </p:cNvPr>
            <p:cNvSpPr/>
            <p:nvPr/>
          </p:nvSpPr>
          <p:spPr>
            <a:xfrm>
              <a:off x="1301352" y="3410247"/>
              <a:ext cx="2206661" cy="1200329"/>
            </a:xfrm>
            <a:prstGeom prst="rect">
              <a:avLst/>
            </a:prstGeom>
          </p:spPr>
          <p:txBody>
            <a:bodyPr wrap="square">
              <a:spAutoFit/>
            </a:bodyPr>
            <a:lstStyle/>
            <a:p>
              <a:pPr lvl="0"/>
              <a:r>
                <a:rPr lang="en-US">
                  <a:solidFill>
                    <a:schemeClr val="accent6"/>
                  </a:solidFill>
                </a:rPr>
                <a:t>Utilizing </a:t>
              </a:r>
              <a:r>
                <a:rPr lang="en-US" err="1">
                  <a:solidFill>
                    <a:schemeClr val="accent6"/>
                  </a:solidFill>
                </a:rPr>
                <a:t>EBaaS</a:t>
              </a:r>
              <a:r>
                <a:rPr lang="en-US">
                  <a:solidFill>
                    <a:schemeClr val="accent6"/>
                  </a:solidFill>
                </a:rPr>
                <a:t> to map the V3 canonical to the Rally schema</a:t>
              </a:r>
            </a:p>
          </p:txBody>
        </p:sp>
      </p:grpSp>
      <p:cxnSp>
        <p:nvCxnSpPr>
          <p:cNvPr id="16" name="Straight Connector 15">
            <a:extLst>
              <a:ext uri="{FF2B5EF4-FFF2-40B4-BE49-F238E27FC236}">
                <a16:creationId xmlns:a16="http://schemas.microsoft.com/office/drawing/2014/main" id="{14E95625-F528-4963-D901-5D67BAC7F82E}"/>
              </a:ext>
            </a:extLst>
          </p:cNvPr>
          <p:cNvCxnSpPr>
            <a:cxnSpLocks/>
          </p:cNvCxnSpPr>
          <p:nvPr/>
        </p:nvCxnSpPr>
        <p:spPr bwMode="gray">
          <a:xfrm flipV="1">
            <a:off x="3621507" y="2182278"/>
            <a:ext cx="0" cy="3546500"/>
          </a:xfrm>
          <a:prstGeom prst="line">
            <a:avLst/>
          </a:prstGeom>
          <a:ln w="317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EFA18-9D10-A43F-B068-F4BD77E2F31E}"/>
              </a:ext>
            </a:extLst>
          </p:cNvPr>
          <p:cNvGrpSpPr/>
          <p:nvPr/>
        </p:nvGrpSpPr>
        <p:grpSpPr>
          <a:xfrm>
            <a:off x="4104081" y="2276998"/>
            <a:ext cx="2970026" cy="2056579"/>
            <a:chOff x="4250133" y="2276998"/>
            <a:chExt cx="2970026" cy="2056579"/>
          </a:xfrm>
        </p:grpSpPr>
        <p:pic>
          <p:nvPicPr>
            <p:cNvPr id="10" name="Picture 9" descr="Icon&#10;&#10;Description automatically generated">
              <a:extLst>
                <a:ext uri="{FF2B5EF4-FFF2-40B4-BE49-F238E27FC236}">
                  <a16:creationId xmlns:a16="http://schemas.microsoft.com/office/drawing/2014/main" id="{F5EE2D05-245D-3902-0177-5118B20CF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025" y="2276998"/>
              <a:ext cx="609600" cy="609600"/>
            </a:xfrm>
            <a:prstGeom prst="rect">
              <a:avLst/>
            </a:prstGeom>
          </p:spPr>
        </p:pic>
        <p:sp>
          <p:nvSpPr>
            <p:cNvPr id="17" name="Rectangle 16">
              <a:extLst>
                <a:ext uri="{FF2B5EF4-FFF2-40B4-BE49-F238E27FC236}">
                  <a16:creationId xmlns:a16="http://schemas.microsoft.com/office/drawing/2014/main" id="{03A5F741-9BA6-3825-9625-18E4476BB60B}"/>
                </a:ext>
              </a:extLst>
            </p:cNvPr>
            <p:cNvSpPr/>
            <p:nvPr/>
          </p:nvSpPr>
          <p:spPr>
            <a:xfrm>
              <a:off x="4250133" y="3410247"/>
              <a:ext cx="2970026" cy="923330"/>
            </a:xfrm>
            <a:prstGeom prst="rect">
              <a:avLst/>
            </a:prstGeom>
          </p:spPr>
          <p:txBody>
            <a:bodyPr wrap="square">
              <a:spAutoFit/>
            </a:bodyPr>
            <a:lstStyle/>
            <a:p>
              <a:pPr lvl="0"/>
              <a:r>
                <a:rPr lang="en-US">
                  <a:solidFill>
                    <a:srgbClr val="002677"/>
                  </a:solidFill>
                </a:rPr>
                <a:t>Using testing to make sure the mapping is done correctly</a:t>
              </a:r>
            </a:p>
          </p:txBody>
        </p:sp>
      </p:grpSp>
      <p:cxnSp>
        <p:nvCxnSpPr>
          <p:cNvPr id="19" name="Straight Connector 18">
            <a:extLst>
              <a:ext uri="{FF2B5EF4-FFF2-40B4-BE49-F238E27FC236}">
                <a16:creationId xmlns:a16="http://schemas.microsoft.com/office/drawing/2014/main" id="{8C80C792-4AAC-5F82-1D2F-5DAD970CBCE5}"/>
              </a:ext>
            </a:extLst>
          </p:cNvPr>
          <p:cNvCxnSpPr>
            <a:cxnSpLocks/>
          </p:cNvCxnSpPr>
          <p:nvPr/>
        </p:nvCxnSpPr>
        <p:spPr bwMode="gray">
          <a:xfrm flipV="1">
            <a:off x="7367712" y="2182278"/>
            <a:ext cx="0" cy="3546500"/>
          </a:xfrm>
          <a:prstGeom prst="line">
            <a:avLst/>
          </a:prstGeom>
          <a:ln w="317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040387A-B6FF-C1A3-1404-51D5343A41D5}"/>
              </a:ext>
            </a:extLst>
          </p:cNvPr>
          <p:cNvGrpSpPr/>
          <p:nvPr/>
        </p:nvGrpSpPr>
        <p:grpSpPr>
          <a:xfrm>
            <a:off x="7767644" y="2276998"/>
            <a:ext cx="3602186" cy="3024371"/>
            <a:chOff x="7567489" y="2276998"/>
            <a:chExt cx="3602186" cy="3024371"/>
          </a:xfrm>
        </p:grpSpPr>
        <p:pic>
          <p:nvPicPr>
            <p:cNvPr id="12" name="Picture 11" descr="Icon&#10;&#10;Description automatically generated">
              <a:extLst>
                <a:ext uri="{FF2B5EF4-FFF2-40B4-BE49-F238E27FC236}">
                  <a16:creationId xmlns:a16="http://schemas.microsoft.com/office/drawing/2014/main" id="{FB32F340-43EF-8922-195A-D891FF66A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7489" y="2276998"/>
              <a:ext cx="612648" cy="612648"/>
            </a:xfrm>
            <a:prstGeom prst="rect">
              <a:avLst/>
            </a:prstGeom>
          </p:spPr>
        </p:pic>
        <p:sp>
          <p:nvSpPr>
            <p:cNvPr id="20" name="Rectangle 19">
              <a:extLst>
                <a:ext uri="{FF2B5EF4-FFF2-40B4-BE49-F238E27FC236}">
                  <a16:creationId xmlns:a16="http://schemas.microsoft.com/office/drawing/2014/main" id="{1C98816F-B5A3-D535-4DDB-FB615F921B99}"/>
                </a:ext>
              </a:extLst>
            </p:cNvPr>
            <p:cNvSpPr/>
            <p:nvPr/>
          </p:nvSpPr>
          <p:spPr>
            <a:xfrm>
              <a:off x="7567489" y="3117852"/>
              <a:ext cx="3602186" cy="646331"/>
            </a:xfrm>
            <a:prstGeom prst="rect">
              <a:avLst/>
            </a:prstGeom>
          </p:spPr>
          <p:txBody>
            <a:bodyPr wrap="square">
              <a:spAutoFit/>
            </a:bodyPr>
            <a:lstStyle/>
            <a:p>
              <a:pPr lvl="0"/>
              <a:r>
                <a:rPr lang="en-US">
                  <a:solidFill>
                    <a:srgbClr val="002677"/>
                  </a:solidFill>
                </a:rPr>
                <a:t>Using two different types of testing</a:t>
              </a:r>
            </a:p>
          </p:txBody>
        </p:sp>
        <p:sp>
          <p:nvSpPr>
            <p:cNvPr id="21" name="Rectangle 20">
              <a:extLst>
                <a:ext uri="{FF2B5EF4-FFF2-40B4-BE49-F238E27FC236}">
                  <a16:creationId xmlns:a16="http://schemas.microsoft.com/office/drawing/2014/main" id="{B8C0E59B-539F-5B13-8B5D-393BE9805A39}"/>
                </a:ext>
              </a:extLst>
            </p:cNvPr>
            <p:cNvSpPr/>
            <p:nvPr/>
          </p:nvSpPr>
          <p:spPr>
            <a:xfrm>
              <a:off x="7567489" y="3885597"/>
              <a:ext cx="2970022" cy="584775"/>
            </a:xfrm>
            <a:prstGeom prst="rect">
              <a:avLst/>
            </a:prstGeom>
          </p:spPr>
          <p:txBody>
            <a:bodyPr wrap="square">
              <a:spAutoFit/>
            </a:bodyPr>
            <a:lstStyle/>
            <a:p>
              <a:pPr marL="228600" lvl="1">
                <a:spcBef>
                  <a:spcPts val="600"/>
                </a:spcBef>
                <a:buClr>
                  <a:srgbClr val="5A5A5A"/>
                </a:buClr>
              </a:pPr>
              <a:r>
                <a:rPr lang="en-US" sz="1600">
                  <a:solidFill>
                    <a:srgbClr val="5A5A5A"/>
                  </a:solidFill>
                </a:rPr>
                <a:t>Unit testing – for specific mapped values</a:t>
              </a:r>
            </a:p>
          </p:txBody>
        </p:sp>
        <p:sp>
          <p:nvSpPr>
            <p:cNvPr id="22" name="Rectangle 21">
              <a:extLst>
                <a:ext uri="{FF2B5EF4-FFF2-40B4-BE49-F238E27FC236}">
                  <a16:creationId xmlns:a16="http://schemas.microsoft.com/office/drawing/2014/main" id="{D23966D8-8350-53E0-7191-54BEA02D14D0}"/>
                </a:ext>
              </a:extLst>
            </p:cNvPr>
            <p:cNvSpPr/>
            <p:nvPr/>
          </p:nvSpPr>
          <p:spPr>
            <a:xfrm>
              <a:off x="7567489" y="4470372"/>
              <a:ext cx="2641713" cy="830997"/>
            </a:xfrm>
            <a:prstGeom prst="rect">
              <a:avLst/>
            </a:prstGeom>
          </p:spPr>
          <p:txBody>
            <a:bodyPr wrap="square">
              <a:spAutoFit/>
            </a:bodyPr>
            <a:lstStyle/>
            <a:p>
              <a:pPr marL="228600" lvl="1">
                <a:spcBef>
                  <a:spcPts val="600"/>
                </a:spcBef>
                <a:buClr>
                  <a:srgbClr val="5A5A5A"/>
                </a:buClr>
              </a:pPr>
              <a:r>
                <a:rPr lang="en-US" sz="1600">
                  <a:solidFill>
                    <a:srgbClr val="5A5A5A"/>
                  </a:solidFill>
                </a:rPr>
                <a:t>Using the </a:t>
              </a:r>
              <a:r>
                <a:rPr lang="en-US" sz="1600" err="1">
                  <a:solidFill>
                    <a:srgbClr val="5A5A5A"/>
                  </a:solidFill>
                </a:rPr>
                <a:t>EBaaS</a:t>
              </a:r>
              <a:r>
                <a:rPr lang="en-US" sz="1600">
                  <a:solidFill>
                    <a:srgbClr val="5A5A5A"/>
                  </a:solidFill>
                </a:rPr>
                <a:t> test harness – for testing all the mapped values</a:t>
              </a:r>
            </a:p>
          </p:txBody>
        </p:sp>
      </p:grpSp>
    </p:spTree>
    <p:extLst>
      <p:ext uri="{BB962C8B-B14F-4D97-AF65-F5344CB8AC3E}">
        <p14:creationId xmlns:p14="http://schemas.microsoft.com/office/powerpoint/2010/main" val="163319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77A43-B321-B3D1-23F9-547C2BB519D2}"/>
              </a:ext>
            </a:extLst>
          </p:cNvPr>
          <p:cNvSpPr>
            <a:spLocks noGrp="1"/>
          </p:cNvSpPr>
          <p:nvPr>
            <p:ph type="title"/>
          </p:nvPr>
        </p:nvSpPr>
        <p:spPr/>
        <p:txBody>
          <a:bodyPr/>
          <a:lstStyle/>
          <a:p>
            <a:r>
              <a:rPr lang="en-US">
                <a:cs typeface="Arial"/>
              </a:rPr>
              <a:t>V3 vs V2</a:t>
            </a:r>
            <a:endParaRPr lang="en-US"/>
          </a:p>
        </p:txBody>
      </p:sp>
      <p:pic>
        <p:nvPicPr>
          <p:cNvPr id="4" name="Picture 4" descr="Table&#10;&#10;Description automatically generated">
            <a:extLst>
              <a:ext uri="{FF2B5EF4-FFF2-40B4-BE49-F238E27FC236}">
                <a16:creationId xmlns:a16="http://schemas.microsoft.com/office/drawing/2014/main" id="{F859D352-394C-42D3-D1A5-4F46A33970DA}"/>
              </a:ext>
            </a:extLst>
          </p:cNvPr>
          <p:cNvPicPr>
            <a:picLocks noChangeAspect="1"/>
          </p:cNvPicPr>
          <p:nvPr/>
        </p:nvPicPr>
        <p:blipFill rotWithShape="1">
          <a:blip r:embed="rId3"/>
          <a:srcRect r="113" b="8848"/>
          <a:stretch/>
        </p:blipFill>
        <p:spPr>
          <a:xfrm>
            <a:off x="1676400" y="867675"/>
            <a:ext cx="8848285" cy="5458535"/>
          </a:xfrm>
          <a:prstGeom prst="rect">
            <a:avLst/>
          </a:prstGeom>
        </p:spPr>
      </p:pic>
    </p:spTree>
    <p:extLst>
      <p:ext uri="{BB962C8B-B14F-4D97-AF65-F5344CB8AC3E}">
        <p14:creationId xmlns:p14="http://schemas.microsoft.com/office/powerpoint/2010/main" val="51848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52C4-3B80-ED06-5E9C-B0220A23F1E6}"/>
              </a:ext>
            </a:extLst>
          </p:cNvPr>
          <p:cNvSpPr>
            <a:spLocks noGrp="1"/>
          </p:cNvSpPr>
          <p:nvPr>
            <p:ph type="title"/>
          </p:nvPr>
        </p:nvSpPr>
        <p:spPr/>
        <p:txBody>
          <a:bodyPr/>
          <a:lstStyle/>
          <a:p>
            <a:r>
              <a:rPr lang="en-US"/>
              <a:t>1st type of testing: The Unit Test</a:t>
            </a:r>
          </a:p>
        </p:txBody>
      </p:sp>
      <p:pic>
        <p:nvPicPr>
          <p:cNvPr id="5" name="Picture 4" descr="Diagram&#10;&#10;Description automatically generated">
            <a:extLst>
              <a:ext uri="{FF2B5EF4-FFF2-40B4-BE49-F238E27FC236}">
                <a16:creationId xmlns:a16="http://schemas.microsoft.com/office/drawing/2014/main" id="{913D8E77-5412-8A45-BE59-EA7B0D2E8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1" y="860338"/>
            <a:ext cx="8908930" cy="5786438"/>
          </a:xfrm>
          <a:prstGeom prst="rect">
            <a:avLst/>
          </a:prstGeom>
        </p:spPr>
      </p:pic>
    </p:spTree>
    <p:extLst>
      <p:ext uri="{BB962C8B-B14F-4D97-AF65-F5344CB8AC3E}">
        <p14:creationId xmlns:p14="http://schemas.microsoft.com/office/powerpoint/2010/main" val="196052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52C4-3B80-ED06-5E9C-B0220A23F1E6}"/>
              </a:ext>
            </a:extLst>
          </p:cNvPr>
          <p:cNvSpPr>
            <a:spLocks noGrp="1"/>
          </p:cNvSpPr>
          <p:nvPr>
            <p:ph type="title"/>
          </p:nvPr>
        </p:nvSpPr>
        <p:spPr/>
        <p:txBody>
          <a:bodyPr/>
          <a:lstStyle/>
          <a:p>
            <a:r>
              <a:rPr lang="en-US"/>
              <a:t>2nd type of testing: The Test Harness</a:t>
            </a:r>
          </a:p>
        </p:txBody>
      </p:sp>
      <p:pic>
        <p:nvPicPr>
          <p:cNvPr id="4" name="Picture 3" descr="Diagram&#10;&#10;Description automatically generated">
            <a:extLst>
              <a:ext uri="{FF2B5EF4-FFF2-40B4-BE49-F238E27FC236}">
                <a16:creationId xmlns:a16="http://schemas.microsoft.com/office/drawing/2014/main" id="{63FED1CB-7AEF-CABE-4155-60DED49FC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0" y="860450"/>
            <a:ext cx="7747000" cy="5441911"/>
          </a:xfrm>
          <a:prstGeom prst="rect">
            <a:avLst/>
          </a:prstGeom>
        </p:spPr>
      </p:pic>
    </p:spTree>
    <p:extLst>
      <p:ext uri="{BB962C8B-B14F-4D97-AF65-F5344CB8AC3E}">
        <p14:creationId xmlns:p14="http://schemas.microsoft.com/office/powerpoint/2010/main" val="2652437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239D0-C770-648B-2538-0B4CC58FB5B2}"/>
              </a:ext>
            </a:extLst>
          </p:cNvPr>
          <p:cNvSpPr>
            <a:spLocks noGrp="1"/>
          </p:cNvSpPr>
          <p:nvPr>
            <p:ph type="title"/>
          </p:nvPr>
        </p:nvSpPr>
        <p:spPr>
          <a:xfrm>
            <a:off x="457199" y="555639"/>
            <a:ext cx="9601200" cy="304699"/>
          </a:xfrm>
        </p:spPr>
        <p:txBody>
          <a:bodyPr/>
          <a:lstStyle/>
          <a:p>
            <a:r>
              <a:rPr lang="en-US"/>
              <a:t>Prototype</a:t>
            </a:r>
          </a:p>
        </p:txBody>
      </p:sp>
      <p:pic>
        <p:nvPicPr>
          <p:cNvPr id="15" name="Picture 14" descr="Diagram&#10;&#10;Description automatically generated">
            <a:extLst>
              <a:ext uri="{FF2B5EF4-FFF2-40B4-BE49-F238E27FC236}">
                <a16:creationId xmlns:a16="http://schemas.microsoft.com/office/drawing/2014/main" id="{A9F0DB40-0DD1-98E4-0B27-4ECBB5309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089" y="1047750"/>
            <a:ext cx="5880100" cy="4762500"/>
          </a:xfrm>
          <a:prstGeom prst="rect">
            <a:avLst/>
          </a:prstGeom>
        </p:spPr>
      </p:pic>
      <p:pic>
        <p:nvPicPr>
          <p:cNvPr id="17" name="Picture 16" descr="Icon&#10;&#10;Description automatically generated">
            <a:extLst>
              <a:ext uri="{FF2B5EF4-FFF2-40B4-BE49-F238E27FC236}">
                <a16:creationId xmlns:a16="http://schemas.microsoft.com/office/drawing/2014/main" id="{37D61E05-6C2F-9F82-3CF7-D2EBAE6FE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199" y="5654004"/>
            <a:ext cx="609600" cy="609600"/>
          </a:xfrm>
          <a:prstGeom prst="rect">
            <a:avLst/>
          </a:prstGeom>
        </p:spPr>
      </p:pic>
    </p:spTree>
    <p:extLst>
      <p:ext uri="{BB962C8B-B14F-4D97-AF65-F5344CB8AC3E}">
        <p14:creationId xmlns:p14="http://schemas.microsoft.com/office/powerpoint/2010/main" val="1111403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C9DADB-7537-A3F2-E32E-B044A9F0D713}"/>
              </a:ext>
            </a:extLst>
          </p:cNvPr>
          <p:cNvSpPr>
            <a:spLocks noGrp="1"/>
          </p:cNvSpPr>
          <p:nvPr>
            <p:ph type="title"/>
          </p:nvPr>
        </p:nvSpPr>
        <p:spPr>
          <a:xfrm>
            <a:off x="457199" y="555639"/>
            <a:ext cx="9601200" cy="387798"/>
          </a:xfrm>
        </p:spPr>
        <p:txBody>
          <a:bodyPr/>
          <a:lstStyle/>
          <a:p>
            <a:r>
              <a:rPr lang="en-US" sz="2800"/>
              <a:t>Challenges</a:t>
            </a:r>
          </a:p>
        </p:txBody>
      </p:sp>
      <p:sp>
        <p:nvSpPr>
          <p:cNvPr id="6" name="Rectangle 5">
            <a:extLst>
              <a:ext uri="{FF2B5EF4-FFF2-40B4-BE49-F238E27FC236}">
                <a16:creationId xmlns:a16="http://schemas.microsoft.com/office/drawing/2014/main" id="{DFC93AF5-86F1-FD2D-4469-02961C657B1B}"/>
              </a:ext>
            </a:extLst>
          </p:cNvPr>
          <p:cNvSpPr/>
          <p:nvPr/>
        </p:nvSpPr>
        <p:spPr bwMode="gray">
          <a:xfrm>
            <a:off x="1284946" y="1565280"/>
            <a:ext cx="4439285" cy="4239953"/>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chemeClr val="accent6"/>
              </a:solidFill>
            </a:endParaRPr>
          </a:p>
        </p:txBody>
      </p:sp>
      <p:sp>
        <p:nvSpPr>
          <p:cNvPr id="7" name="Rectangle 6">
            <a:extLst>
              <a:ext uri="{FF2B5EF4-FFF2-40B4-BE49-F238E27FC236}">
                <a16:creationId xmlns:a16="http://schemas.microsoft.com/office/drawing/2014/main" id="{8A4BC185-EE5D-8DFC-2BE9-35A402FFECE3}"/>
              </a:ext>
            </a:extLst>
          </p:cNvPr>
          <p:cNvSpPr/>
          <p:nvPr/>
        </p:nvSpPr>
        <p:spPr>
          <a:xfrm>
            <a:off x="2811578" y="1840837"/>
            <a:ext cx="1386020" cy="369332"/>
          </a:xfrm>
          <a:prstGeom prst="rect">
            <a:avLst/>
          </a:prstGeom>
        </p:spPr>
        <p:txBody>
          <a:bodyPr wrap="none">
            <a:spAutoFit/>
          </a:bodyPr>
          <a:lstStyle/>
          <a:p>
            <a:pPr algn="ctr">
              <a:spcBef>
                <a:spcPts val="600"/>
              </a:spcBef>
            </a:pPr>
            <a:r>
              <a:rPr lang="en-US">
                <a:solidFill>
                  <a:schemeClr val="accent6"/>
                </a:solidFill>
              </a:rPr>
              <a:t>Unit Testing</a:t>
            </a:r>
          </a:p>
        </p:txBody>
      </p:sp>
      <p:cxnSp>
        <p:nvCxnSpPr>
          <p:cNvPr id="17" name="Straight Connector 16">
            <a:extLst>
              <a:ext uri="{FF2B5EF4-FFF2-40B4-BE49-F238E27FC236}">
                <a16:creationId xmlns:a16="http://schemas.microsoft.com/office/drawing/2014/main" id="{40F929CA-7287-9AD2-4F24-E8DC5B26096C}"/>
              </a:ext>
            </a:extLst>
          </p:cNvPr>
          <p:cNvCxnSpPr>
            <a:cxnSpLocks/>
          </p:cNvCxnSpPr>
          <p:nvPr/>
        </p:nvCxnSpPr>
        <p:spPr bwMode="gray">
          <a:xfrm>
            <a:off x="1996674" y="2025503"/>
            <a:ext cx="814904"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16D90D1-06A4-E585-15CA-E1F8FD568356}"/>
              </a:ext>
            </a:extLst>
          </p:cNvPr>
          <p:cNvCxnSpPr>
            <a:cxnSpLocks/>
          </p:cNvCxnSpPr>
          <p:nvPr/>
        </p:nvCxnSpPr>
        <p:spPr bwMode="gray">
          <a:xfrm>
            <a:off x="4197598" y="2025503"/>
            <a:ext cx="814904"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EEE3BAC-BB50-4520-4A42-4EEBB5235990}"/>
              </a:ext>
            </a:extLst>
          </p:cNvPr>
          <p:cNvSpPr/>
          <p:nvPr/>
        </p:nvSpPr>
        <p:spPr>
          <a:xfrm>
            <a:off x="1774320" y="2589948"/>
            <a:ext cx="3460535" cy="1000274"/>
          </a:xfrm>
          <a:prstGeom prst="rect">
            <a:avLst/>
          </a:prstGeom>
        </p:spPr>
        <p:txBody>
          <a:bodyPr wrap="square">
            <a:spAutoFit/>
          </a:bodyPr>
          <a:lstStyle/>
          <a:p>
            <a:pPr marL="514350" lvl="1" indent="-285750">
              <a:spcBef>
                <a:spcPts val="600"/>
              </a:spcBef>
              <a:buClr>
                <a:srgbClr val="5A5A5A"/>
              </a:buClr>
              <a:buFont typeface="Arial" panose="020B0604020202020204" pitchFamily="34" charset="0"/>
              <a:buChar char="•"/>
            </a:pPr>
            <a:r>
              <a:rPr lang="en-US"/>
              <a:t>Creating the specific tests</a:t>
            </a:r>
          </a:p>
          <a:p>
            <a:pPr marL="514350" lvl="1" indent="-285750">
              <a:spcBef>
                <a:spcPts val="600"/>
              </a:spcBef>
              <a:buClr>
                <a:srgbClr val="5A5A5A"/>
              </a:buClr>
              <a:buFont typeface="Arial" panose="020B0604020202020204" pitchFamily="34" charset="0"/>
              <a:buChar char="•"/>
            </a:pPr>
            <a:r>
              <a:rPr lang="en-US"/>
              <a:t>Creating helper functions and files for the tests</a:t>
            </a:r>
          </a:p>
        </p:txBody>
      </p:sp>
      <p:sp>
        <p:nvSpPr>
          <p:cNvPr id="20" name="Rectangle 19">
            <a:extLst>
              <a:ext uri="{FF2B5EF4-FFF2-40B4-BE49-F238E27FC236}">
                <a16:creationId xmlns:a16="http://schemas.microsoft.com/office/drawing/2014/main" id="{C78DF9D4-B156-1703-A0FE-624D9B5FD161}"/>
              </a:ext>
            </a:extLst>
          </p:cNvPr>
          <p:cNvSpPr/>
          <p:nvPr/>
        </p:nvSpPr>
        <p:spPr bwMode="gray">
          <a:xfrm>
            <a:off x="6467769" y="1565280"/>
            <a:ext cx="4439285" cy="4239953"/>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chemeClr val="accent6"/>
              </a:solidFill>
            </a:endParaRPr>
          </a:p>
        </p:txBody>
      </p:sp>
      <p:sp>
        <p:nvSpPr>
          <p:cNvPr id="21" name="Rectangle 20">
            <a:extLst>
              <a:ext uri="{FF2B5EF4-FFF2-40B4-BE49-F238E27FC236}">
                <a16:creationId xmlns:a16="http://schemas.microsoft.com/office/drawing/2014/main" id="{8A9BF7AD-E488-8930-EA77-827F6DDB713D}"/>
              </a:ext>
            </a:extLst>
          </p:cNvPr>
          <p:cNvSpPr/>
          <p:nvPr/>
        </p:nvSpPr>
        <p:spPr>
          <a:xfrm>
            <a:off x="8024411" y="1840837"/>
            <a:ext cx="1326004" cy="369332"/>
          </a:xfrm>
          <a:prstGeom prst="rect">
            <a:avLst/>
          </a:prstGeom>
        </p:spPr>
        <p:txBody>
          <a:bodyPr wrap="none">
            <a:spAutoFit/>
          </a:bodyPr>
          <a:lstStyle/>
          <a:p>
            <a:pPr algn="ctr">
              <a:spcBef>
                <a:spcPts val="600"/>
              </a:spcBef>
            </a:pPr>
            <a:r>
              <a:rPr lang="en-US">
                <a:solidFill>
                  <a:schemeClr val="accent6"/>
                </a:solidFill>
              </a:rPr>
              <a:t>Canonicals</a:t>
            </a:r>
          </a:p>
        </p:txBody>
      </p:sp>
      <p:cxnSp>
        <p:nvCxnSpPr>
          <p:cNvPr id="22" name="Straight Connector 21">
            <a:extLst>
              <a:ext uri="{FF2B5EF4-FFF2-40B4-BE49-F238E27FC236}">
                <a16:creationId xmlns:a16="http://schemas.microsoft.com/office/drawing/2014/main" id="{5A8A5FD6-1017-A5D0-B048-A7D72E3D2E8C}"/>
              </a:ext>
            </a:extLst>
          </p:cNvPr>
          <p:cNvCxnSpPr>
            <a:cxnSpLocks/>
          </p:cNvCxnSpPr>
          <p:nvPr/>
        </p:nvCxnSpPr>
        <p:spPr bwMode="gray">
          <a:xfrm>
            <a:off x="7179497" y="2025503"/>
            <a:ext cx="814904"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55FE70-1505-7819-2110-67777BC62E43}"/>
              </a:ext>
            </a:extLst>
          </p:cNvPr>
          <p:cNvCxnSpPr>
            <a:cxnSpLocks/>
          </p:cNvCxnSpPr>
          <p:nvPr/>
        </p:nvCxnSpPr>
        <p:spPr bwMode="gray">
          <a:xfrm>
            <a:off x="9380421" y="2025503"/>
            <a:ext cx="814904"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B39EAFB-A83E-CAC9-9886-15109375CA7B}"/>
              </a:ext>
            </a:extLst>
          </p:cNvPr>
          <p:cNvSpPr/>
          <p:nvPr/>
        </p:nvSpPr>
        <p:spPr>
          <a:xfrm>
            <a:off x="6957143" y="2581679"/>
            <a:ext cx="3460535" cy="723275"/>
          </a:xfrm>
          <a:prstGeom prst="rect">
            <a:avLst/>
          </a:prstGeom>
        </p:spPr>
        <p:txBody>
          <a:bodyPr wrap="square">
            <a:spAutoFit/>
          </a:bodyPr>
          <a:lstStyle/>
          <a:p>
            <a:pPr marL="514350" lvl="1" indent="-285750">
              <a:spcBef>
                <a:spcPts val="600"/>
              </a:spcBef>
              <a:buClr>
                <a:srgbClr val="5A5A5A"/>
              </a:buClr>
              <a:buFont typeface="Arial" panose="020B0604020202020204" pitchFamily="34" charset="0"/>
              <a:buChar char="•"/>
            </a:pPr>
            <a:r>
              <a:rPr lang="en-US"/>
              <a:t>String Union</a:t>
            </a:r>
          </a:p>
          <a:p>
            <a:pPr marL="514350" lvl="1" indent="-285750">
              <a:spcBef>
                <a:spcPts val="600"/>
              </a:spcBef>
              <a:buClr>
                <a:srgbClr val="5A5A5A"/>
              </a:buClr>
              <a:buFont typeface="Arial" panose="020B0604020202020204" pitchFamily="34" charset="0"/>
              <a:buChar char="•"/>
            </a:pPr>
            <a:r>
              <a:rPr lang="en-US"/>
              <a:t>Name spaces</a:t>
            </a:r>
          </a:p>
        </p:txBody>
      </p:sp>
      <p:pic>
        <p:nvPicPr>
          <p:cNvPr id="25" name="Picture 24" descr="Icon&#10;&#10;Description automatically generated">
            <a:extLst>
              <a:ext uri="{FF2B5EF4-FFF2-40B4-BE49-F238E27FC236}">
                <a16:creationId xmlns:a16="http://schemas.microsoft.com/office/drawing/2014/main" id="{3EE3B89D-C276-76B4-4AC7-1BA0A5BDE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787" y="4310090"/>
            <a:ext cx="609600" cy="609600"/>
          </a:xfrm>
          <a:prstGeom prst="rect">
            <a:avLst/>
          </a:prstGeom>
        </p:spPr>
      </p:pic>
      <p:pic>
        <p:nvPicPr>
          <p:cNvPr id="27" name="Picture 26" descr="Icon&#10;&#10;Description automatically generated">
            <a:extLst>
              <a:ext uri="{FF2B5EF4-FFF2-40B4-BE49-F238E27FC236}">
                <a16:creationId xmlns:a16="http://schemas.microsoft.com/office/drawing/2014/main" id="{0F1CD19A-D8D8-01EF-5D19-8E864711C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610" y="4321353"/>
            <a:ext cx="609600" cy="609600"/>
          </a:xfrm>
          <a:prstGeom prst="rect">
            <a:avLst/>
          </a:prstGeom>
        </p:spPr>
      </p:pic>
    </p:spTree>
    <p:extLst>
      <p:ext uri="{BB962C8B-B14F-4D97-AF65-F5344CB8AC3E}">
        <p14:creationId xmlns:p14="http://schemas.microsoft.com/office/powerpoint/2010/main" val="1792690949"/>
      </p:ext>
    </p:extLst>
  </p:cSld>
  <p:clrMapOvr>
    <a:masterClrMapping/>
  </p:clrMapOvr>
</p:sld>
</file>

<file path=ppt/theme/theme1.xml><?xml version="1.0" encoding="utf-8"?>
<a:theme xmlns:a="http://schemas.openxmlformats.org/drawingml/2006/main" name="Optum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20220119.potx" id="{BF78F144-9148-4FE2-90A3-22B02663985C}" vid="{7E0A84AD-0D61-494A-8D90-8D69DD71D350}"/>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 Theme</Template>
  <Application>Microsoft Office PowerPoint</Application>
  <PresentationFormat>Widescreen</PresentationFormat>
  <Slides>13</Slides>
  <Notes>12</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Optum Theme</vt:lpstr>
      <vt:lpstr>Rally Health Eligibility Canonical Update</vt:lpstr>
      <vt:lpstr>Introduction</vt:lpstr>
      <vt:lpstr>Problem Statement</vt:lpstr>
      <vt:lpstr>How will we achieve this goal?</vt:lpstr>
      <vt:lpstr>V3 vs V2</vt:lpstr>
      <vt:lpstr>1st type of testing: The Unit Test</vt:lpstr>
      <vt:lpstr>2nd type of testing: The Test Harness</vt:lpstr>
      <vt:lpstr>Prototype</vt:lpstr>
      <vt:lpstr>Challenges</vt:lpstr>
      <vt:lpstr>Current Challenge: How is information populated?</vt:lpstr>
      <vt:lpstr>Next Steps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 Tony L</dc:creator>
  <dc:description>Optum 2022 template developed by Creative Partners. 16:9 on-screen</dc:description>
  <cp:revision>1</cp:revision>
  <dcterms:created xsi:type="dcterms:W3CDTF">2022-06-17T19:41:21Z</dcterms:created>
  <dcterms:modified xsi:type="dcterms:W3CDTF">2022-07-07T13:36:41Z</dcterms:modified>
  <cp:category>Template</cp:category>
</cp:coreProperties>
</file>